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0.jpg" ContentType="image/jpg"/>
  <Override PartName="/ppt/media/image41.jpg" ContentType="image/jpg"/>
  <Override PartName="/ppt/media/image67.jpg" ContentType="image/jpg"/>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7"/>
  </p:notesMasterIdLst>
  <p:handoutMasterIdLst>
    <p:handoutMasterId r:id="rId38"/>
  </p:handoutMasterIdLst>
  <p:sldIdLst>
    <p:sldId id="1595" r:id="rId7"/>
    <p:sldId id="2076136817" r:id="rId8"/>
    <p:sldId id="2076136834" r:id="rId9"/>
    <p:sldId id="2076136839" r:id="rId10"/>
    <p:sldId id="1561" r:id="rId11"/>
    <p:sldId id="11649" r:id="rId12"/>
    <p:sldId id="1554" r:id="rId13"/>
    <p:sldId id="1556" r:id="rId14"/>
    <p:sldId id="2076136836" r:id="rId15"/>
    <p:sldId id="2076136837" r:id="rId16"/>
    <p:sldId id="2076136857" r:id="rId17"/>
    <p:sldId id="2076136858" r:id="rId18"/>
    <p:sldId id="2076136838" r:id="rId19"/>
    <p:sldId id="2076136840" r:id="rId20"/>
    <p:sldId id="2076136841" r:id="rId21"/>
    <p:sldId id="2076136842" r:id="rId22"/>
    <p:sldId id="2076136859" r:id="rId23"/>
    <p:sldId id="261" r:id="rId24"/>
    <p:sldId id="2076136860" r:id="rId25"/>
    <p:sldId id="2076136861" r:id="rId26"/>
    <p:sldId id="266" r:id="rId27"/>
    <p:sldId id="267" r:id="rId28"/>
    <p:sldId id="268" r:id="rId29"/>
    <p:sldId id="270" r:id="rId30"/>
    <p:sldId id="271" r:id="rId31"/>
    <p:sldId id="2076136862" r:id="rId32"/>
    <p:sldId id="2076136863" r:id="rId33"/>
    <p:sldId id="2076136843" r:id="rId34"/>
    <p:sldId id="2076136830" r:id="rId35"/>
    <p:sldId id="1627"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4"/>
            <p14:sldId id="2076136839"/>
            <p14:sldId id="1561"/>
            <p14:sldId id="11649"/>
            <p14:sldId id="1554"/>
            <p14:sldId id="1556"/>
            <p14:sldId id="2076136836"/>
            <p14:sldId id="2076136837"/>
            <p14:sldId id="2076136857"/>
            <p14:sldId id="2076136858"/>
            <p14:sldId id="2076136838"/>
            <p14:sldId id="2076136840"/>
            <p14:sldId id="2076136841"/>
            <p14:sldId id="2076136842"/>
            <p14:sldId id="2076136859"/>
            <p14:sldId id="261"/>
            <p14:sldId id="2076136860"/>
            <p14:sldId id="2076136861"/>
            <p14:sldId id="266"/>
            <p14:sldId id="267"/>
            <p14:sldId id="268"/>
            <p14:sldId id="270"/>
            <p14:sldId id="271"/>
            <p14:sldId id="2076136862"/>
            <p14:sldId id="2076136863"/>
            <p14:sldId id="2076136843"/>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6" autoAdjust="0"/>
  </p:normalViewPr>
  <p:slideViewPr>
    <p:cSldViewPr snapToGrid="0">
      <p:cViewPr varScale="1">
        <p:scale>
          <a:sx n="74" d="100"/>
          <a:sy n="74" d="100"/>
        </p:scale>
        <p:origin x="106" y="13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8/5/2021 1:43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8/5/2021 1:43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8/5/2021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8/5/2021 1:43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6345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8/5/2021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36966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8/5/2021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dirty="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dirty="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05/08/2021</a:t>
            </a:fld>
            <a:endParaRPr lang="en-GB" dirty="0"/>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dirty="0"/>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05/08/2021</a:t>
            </a:fld>
            <a:endParaRPr lang="en-GB" dirty="0"/>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dirty="0"/>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05/08/2021</a:t>
            </a:fld>
            <a:endParaRPr lang="en-GB" dirty="0"/>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dirty="0"/>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05/08/2021</a:t>
            </a:fld>
            <a:endParaRPr lang="en-GB" dirty="0"/>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dirty="0"/>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05/08/2021</a:t>
            </a:fld>
            <a:endParaRPr lang="en-GB" dirty="0"/>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dirty="0"/>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05/08/2021</a:t>
            </a:fld>
            <a:endParaRPr lang="en-GB" dirty="0"/>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dirty="0"/>
          </a:p>
        </p:txBody>
      </p:sp>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05/08/2021</a:t>
            </a:fld>
            <a:endParaRPr lang="en-GB" dirty="0"/>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dirty="0"/>
          </a:p>
        </p:txBody>
      </p:sp>
    </p:spTree>
    <p:extLst>
      <p:ext uri="{BB962C8B-B14F-4D97-AF65-F5344CB8AC3E}">
        <p14:creationId xmlns:p14="http://schemas.microsoft.com/office/powerpoint/2010/main" val="346034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dirty="0"/>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05/08/2021</a:t>
            </a:fld>
            <a:endParaRPr lang="en-GB" dirty="0"/>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dirty="0"/>
          </a:p>
        </p:txBody>
      </p:sp>
    </p:spTree>
    <p:extLst>
      <p:ext uri="{BB962C8B-B14F-4D97-AF65-F5344CB8AC3E}">
        <p14:creationId xmlns:p14="http://schemas.microsoft.com/office/powerpoint/2010/main" val="311869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05/08/2021</a:t>
            </a:fld>
            <a:endParaRPr lang="en-GB" dirty="0"/>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dirty="0"/>
          </a:p>
        </p:txBody>
      </p:sp>
    </p:spTree>
    <p:extLst>
      <p:ext uri="{BB962C8B-B14F-4D97-AF65-F5344CB8AC3E}">
        <p14:creationId xmlns:p14="http://schemas.microsoft.com/office/powerpoint/2010/main" val="133691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05/08/2021</a:t>
            </a:fld>
            <a:endParaRPr lang="en-GB" dirty="0"/>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dirty="0"/>
          </a:p>
        </p:txBody>
      </p:sp>
    </p:spTree>
    <p:extLst>
      <p:ext uri="{BB962C8B-B14F-4D97-AF65-F5344CB8AC3E}">
        <p14:creationId xmlns:p14="http://schemas.microsoft.com/office/powerpoint/2010/main" val="991028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8181296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05/08/2021</a:t>
            </a:fld>
            <a:endParaRPr lang="en-GB" dirty="0"/>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dirty="0"/>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3" r:id="rId34"/>
    <p:sldLayoutId id="2147484624" r:id="rId35"/>
    <p:sldLayoutId id="2147484625" r:id="rId36"/>
    <p:sldLayoutId id="2147484626" r:id="rId37"/>
    <p:sldLayoutId id="2147484627" r:id="rId38"/>
    <p:sldLayoutId id="2147484628" r:id="rId39"/>
    <p:sldLayoutId id="2147484629" r:id="rId40"/>
    <p:sldLayoutId id="2147484632" r:id="rId41"/>
    <p:sldLayoutId id="2147484633" r:id="rId42"/>
    <p:sldLayoutId id="2147484634"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hyperlink" Target="https://jpower4mvp-admin.sharepoint.com/" TargetMode="Externa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hyperlink" Target="https://contoso.sharepoint.com/sites/marketing" TargetMode="External"/><Relationship Id="rId2" Type="http://schemas.openxmlformats.org/officeDocument/2006/relationships/hyperlink" Target="https://contoso-admin.sharepoint.com/" TargetMode="Externa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hyperlink" Target="https://docs.microsoft.com/en-us/sharepoint/dev/spfx/web-parts/get-started/deploy-web-part-to-cdn" TargetMode="Externa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4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7.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37.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jpg"/></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hyperlink" Target="https://pnp.github.io/pnpjs/sp/" TargetMode="Externa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3.xml"/><Relationship Id="rId1" Type="http://schemas.openxmlformats.org/officeDocument/2006/relationships/slideLayout" Target="../slideLayouts/slideLayout78.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4.xml"/><Relationship Id="rId1" Type="http://schemas.openxmlformats.org/officeDocument/2006/relationships/slideLayout" Target="../slideLayouts/slideLayout78.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5.xml"/><Relationship Id="rId1" Type="http://schemas.openxmlformats.org/officeDocument/2006/relationships/slideLayout" Target="../slideLayouts/slideLayout78.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en-in/download/details.aspx?id=35588" TargetMode="External"/><Relationship Id="rId2" Type="http://schemas.openxmlformats.org/officeDocument/2006/relationships/hyperlink" Target="https://docs.microsoft.com/en-us/powershell/module/sharepoint-online" TargetMode="Externa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M9</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a:t>jenkinsns</a:t>
            </a:r>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Enable the 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Once you are connected to your Microsoft 365 tenant, use the following command to enable the Microsoft 365 CDN on your tenant:</a:t>
            </a:r>
          </a:p>
          <a:p>
            <a:pPr marL="0" indent="0" algn="just">
              <a:lnSpc>
                <a:spcPct val="130000"/>
              </a:lnSpc>
              <a:spcBef>
                <a:spcPts val="0"/>
              </a:spcBef>
              <a:buNone/>
            </a:pPr>
            <a:endParaRPr lang="en-US" sz="2000" dirty="0"/>
          </a:p>
          <a:p>
            <a:pPr marL="0" indent="0" algn="just">
              <a:lnSpc>
                <a:spcPct val="130000"/>
              </a:lnSpc>
              <a:spcBef>
                <a:spcPts val="0"/>
              </a:spcBef>
              <a:buNone/>
            </a:pPr>
            <a:r>
              <a:rPr lang="en-GB" dirty="0"/>
              <a:t>Set-</a:t>
            </a:r>
            <a:r>
              <a:rPr lang="en-GB" dirty="0" err="1"/>
              <a:t>SPOTenantCdnEnabled</a:t>
            </a:r>
            <a:r>
              <a:rPr lang="en-GB" dirty="0"/>
              <a:t> -</a:t>
            </a:r>
            <a:r>
              <a:rPr lang="en-GB" dirty="0" err="1"/>
              <a:t>CdnType</a:t>
            </a:r>
            <a:r>
              <a:rPr lang="en-GB" dirty="0"/>
              <a:t> Public</a:t>
            </a:r>
            <a:endParaRPr lang="en-US" sz="2000" dirty="0"/>
          </a:p>
        </p:txBody>
      </p:sp>
    </p:spTree>
    <p:extLst>
      <p:ext uri="{BB962C8B-B14F-4D97-AF65-F5344CB8AC3E}">
        <p14:creationId xmlns:p14="http://schemas.microsoft.com/office/powerpoint/2010/main" val="140433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10929178" cy="1152939"/>
          </a:xfrm>
        </p:spPr>
        <p:txBody>
          <a:bodyPr>
            <a:noAutofit/>
          </a:bodyPr>
          <a:lstStyle/>
          <a:p>
            <a:pPr>
              <a:lnSpc>
                <a:spcPct val="150000"/>
              </a:lnSpc>
            </a:pPr>
            <a:r>
              <a:rPr lang="en-US" sz="3600" b="1" dirty="0">
                <a:solidFill>
                  <a:schemeClr val="tx1">
                    <a:lumMod val="65000"/>
                    <a:lumOff val="35000"/>
                  </a:schemeClr>
                </a:solidFill>
              </a:rPr>
              <a:t>Host your client-side web part from Microsoft 365 CDN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GB" sz="2000" dirty="0">
                <a:solidFill>
                  <a:schemeClr val="accent6">
                    <a:lumMod val="75000"/>
                  </a:schemeClr>
                </a:solidFill>
              </a:rPr>
              <a:t>"</a:t>
            </a:r>
            <a:r>
              <a:rPr lang="en-GB" sz="2000" dirty="0" err="1">
                <a:solidFill>
                  <a:schemeClr val="accent6">
                    <a:lumMod val="75000"/>
                  </a:schemeClr>
                </a:solidFill>
              </a:rPr>
              <a:t>includeClientSideAssets</a:t>
            </a:r>
            <a:r>
              <a:rPr lang="en-GB" sz="2000" dirty="0">
                <a:solidFill>
                  <a:schemeClr val="accent6">
                    <a:lumMod val="75000"/>
                  </a:schemeClr>
                </a:solidFill>
              </a:rPr>
              <a:t>": true </a:t>
            </a:r>
            <a:r>
              <a:rPr lang="en-GB" sz="2000" dirty="0"/>
              <a:t>- </a:t>
            </a:r>
            <a:r>
              <a:rPr lang="en-US" sz="2000" dirty="0"/>
              <a:t>The default value for the </a:t>
            </a:r>
            <a:r>
              <a:rPr lang="en-US" sz="2000" dirty="0" err="1"/>
              <a:t>includeClientSideAssets</a:t>
            </a:r>
            <a:r>
              <a:rPr lang="en-US" sz="2000" dirty="0"/>
              <a:t> is true, which means that static assets are packaged automatically in the *.</a:t>
            </a:r>
            <a:r>
              <a:rPr lang="en-US" sz="2000" dirty="0" err="1"/>
              <a:t>sppkg</a:t>
            </a:r>
            <a:r>
              <a:rPr lang="en-US" sz="2000" dirty="0"/>
              <a:t> files, and you don't need to separately host your assets from an external system.</a:t>
            </a:r>
          </a:p>
          <a:p>
            <a:pPr algn="just">
              <a:lnSpc>
                <a:spcPct val="110000"/>
              </a:lnSpc>
            </a:pPr>
            <a:endParaRPr lang="en-US" sz="2000" b="1" i="1" dirty="0"/>
          </a:p>
          <a:p>
            <a:pPr algn="just">
              <a:lnSpc>
                <a:spcPct val="110000"/>
              </a:lnSpc>
              <a:buFont typeface="Wingdings" panose="05000000000000000000" pitchFamily="2" charset="2"/>
              <a:buChar char="ü"/>
            </a:pPr>
            <a:r>
              <a:rPr lang="en-US" sz="2000" i="1" dirty="0"/>
              <a:t>gulp clean</a:t>
            </a:r>
          </a:p>
          <a:p>
            <a:pPr algn="just">
              <a:lnSpc>
                <a:spcPct val="110000"/>
              </a:lnSpc>
              <a:buFont typeface="Wingdings" panose="05000000000000000000" pitchFamily="2" charset="2"/>
              <a:buChar char="ü"/>
            </a:pPr>
            <a:r>
              <a:rPr lang="en-US" sz="2000" i="1" dirty="0"/>
              <a:t>gulp build</a:t>
            </a:r>
          </a:p>
          <a:p>
            <a:pPr algn="just">
              <a:lnSpc>
                <a:spcPct val="110000"/>
              </a:lnSpc>
              <a:buFont typeface="Wingdings" panose="05000000000000000000" pitchFamily="2" charset="2"/>
              <a:buChar char="ü"/>
            </a:pPr>
            <a:r>
              <a:rPr lang="en-US" sz="2000" i="1" dirty="0"/>
              <a:t>gulp bundle --ship</a:t>
            </a:r>
          </a:p>
          <a:p>
            <a:pPr algn="just">
              <a:lnSpc>
                <a:spcPct val="110000"/>
              </a:lnSpc>
              <a:buFont typeface="Wingdings" panose="05000000000000000000" pitchFamily="2" charset="2"/>
              <a:buChar char="ü"/>
            </a:pPr>
            <a:r>
              <a:rPr lang="en-GB" sz="2000" i="1" dirty="0"/>
              <a:t>gulp deploy-azure-storage </a:t>
            </a:r>
            <a:r>
              <a:rPr lang="en-GB" sz="2000" i="1" dirty="0">
                <a:highlight>
                  <a:srgbClr val="FFFF00"/>
                </a:highlight>
              </a:rPr>
              <a:t>(only for Azure CDN)</a:t>
            </a:r>
            <a:endParaRPr lang="en-US" sz="2000" i="1" dirty="0">
              <a:highlight>
                <a:srgbClr val="FFFF00"/>
              </a:highlight>
            </a:endParaRPr>
          </a:p>
          <a:p>
            <a:pPr algn="just">
              <a:lnSpc>
                <a:spcPct val="110000"/>
              </a:lnSpc>
              <a:buFont typeface="Wingdings" panose="05000000000000000000" pitchFamily="2" charset="2"/>
              <a:buChar char="ü"/>
            </a:pPr>
            <a:r>
              <a:rPr lang="en-US" sz="2000" i="1" dirty="0"/>
              <a:t>gulp package-solution --ship</a:t>
            </a:r>
          </a:p>
          <a:p>
            <a:pPr marL="0" indent="0" algn="just">
              <a:lnSpc>
                <a:spcPct val="110000"/>
              </a:lnSpc>
              <a:buNone/>
            </a:pPr>
            <a:r>
              <a:rPr lang="en-US" sz="2000" dirty="0"/>
              <a:t> package on the SharePoint/solution folder.</a:t>
            </a:r>
          </a:p>
          <a:p>
            <a:pPr marL="0" indent="0" algn="just">
              <a:lnSpc>
                <a:spcPct val="110000"/>
              </a:lnSpc>
              <a:buNone/>
            </a:pPr>
            <a:endParaRPr lang="en-US" sz="2000" dirty="0"/>
          </a:p>
        </p:txBody>
      </p:sp>
    </p:spTree>
    <p:extLst>
      <p:ext uri="{BB962C8B-B14F-4D97-AF65-F5344CB8AC3E}">
        <p14:creationId xmlns:p14="http://schemas.microsoft.com/office/powerpoint/2010/main" val="84621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4826" y="0"/>
            <a:ext cx="11062252" cy="1152939"/>
          </a:xfrm>
        </p:spPr>
        <p:txBody>
          <a:bodyPr>
            <a:noAutofit/>
          </a:bodyPr>
          <a:lstStyle/>
          <a:p>
            <a:pPr>
              <a:lnSpc>
                <a:spcPct val="150000"/>
              </a:lnSpc>
            </a:pPr>
            <a:r>
              <a:rPr lang="en-US" sz="3600" b="1" dirty="0">
                <a:solidFill>
                  <a:schemeClr val="tx1">
                    <a:lumMod val="65000"/>
                    <a:lumOff val="35000"/>
                  </a:schemeClr>
                </a:solidFill>
              </a:rPr>
              <a:t>Enable Public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44826" y="1152938"/>
            <a:ext cx="10613749" cy="5247861"/>
          </a:xfrm>
        </p:spPr>
        <p:txBody>
          <a:bodyPr>
            <a:normAutofit fontScale="92500" lnSpcReduction="20000"/>
          </a:bodyPr>
          <a:lstStyle/>
          <a:p>
            <a:pPr marL="0" indent="0" algn="just">
              <a:lnSpc>
                <a:spcPct val="110000"/>
              </a:lnSpc>
              <a:buNone/>
            </a:pPr>
            <a:r>
              <a:rPr lang="en-US" sz="1600" dirty="0">
                <a:solidFill>
                  <a:schemeClr val="accent6">
                    <a:lumMod val="75000"/>
                  </a:schemeClr>
                </a:solidFill>
              </a:rPr>
              <a:t>Office 365 Content Delivery Network (CDN)</a:t>
            </a:r>
          </a:p>
          <a:p>
            <a:pPr marL="0" indent="0" algn="just">
              <a:lnSpc>
                <a:spcPct val="110000"/>
              </a:lnSpc>
              <a:buNone/>
            </a:pPr>
            <a:r>
              <a:rPr lang="en-US" sz="1600" dirty="0"/>
              <a:t>Microsoft introduced Office 365 CDN capability, which is used to host your assets directly from your Office 365 Tenant and it can be accessed by SharePoint sites and add-ins with the help of CDN URLs. </a:t>
            </a:r>
          </a:p>
          <a:p>
            <a:pPr marL="0" indent="0" algn="just">
              <a:lnSpc>
                <a:spcPct val="110000"/>
              </a:lnSpc>
              <a:buNone/>
            </a:pPr>
            <a:r>
              <a:rPr lang="en-US" sz="1600" dirty="0">
                <a:solidFill>
                  <a:schemeClr val="accent6">
                    <a:lumMod val="75000"/>
                  </a:schemeClr>
                </a:solidFill>
              </a:rPr>
              <a:t>Prerequisites to enable Public CDN</a:t>
            </a:r>
          </a:p>
          <a:p>
            <a:pPr algn="just">
              <a:lnSpc>
                <a:spcPct val="110000"/>
              </a:lnSpc>
              <a:buFont typeface="Wingdings" panose="05000000000000000000" pitchFamily="2" charset="2"/>
              <a:buChar char="ü"/>
            </a:pPr>
            <a:r>
              <a:rPr lang="en-US" sz="1600" dirty="0"/>
              <a:t>Download SharePoint Online Management Shell</a:t>
            </a:r>
          </a:p>
          <a:p>
            <a:pPr algn="just">
              <a:lnSpc>
                <a:spcPct val="110000"/>
              </a:lnSpc>
              <a:buFont typeface="Wingdings" panose="05000000000000000000" pitchFamily="2" charset="2"/>
              <a:buChar char="ü"/>
            </a:pPr>
            <a:r>
              <a:rPr lang="en-US" sz="1600" dirty="0"/>
              <a:t>Steps involved to enable Public CDN</a:t>
            </a:r>
          </a:p>
          <a:p>
            <a:pPr lvl="1" algn="just">
              <a:lnSpc>
                <a:spcPct val="110000"/>
              </a:lnSpc>
              <a:buFont typeface="Wingdings" panose="05000000000000000000" pitchFamily="2" charset="2"/>
              <a:buChar char="ü"/>
            </a:pPr>
            <a:r>
              <a:rPr lang="en-US" sz="1592" dirty="0"/>
              <a:t>Open SharePoint Online Management Shell.</a:t>
            </a:r>
          </a:p>
          <a:p>
            <a:pPr lvl="1" algn="just">
              <a:lnSpc>
                <a:spcPct val="110000"/>
              </a:lnSpc>
              <a:buFont typeface="Wingdings" panose="05000000000000000000" pitchFamily="2" charset="2"/>
              <a:buChar char="ü"/>
            </a:pPr>
            <a:r>
              <a:rPr lang="en-US" sz="1592" dirty="0"/>
              <a:t>Run the command given below in the Management Shell to connect to your SharePoint Online Tenant</a:t>
            </a:r>
          </a:p>
          <a:p>
            <a:pPr lvl="2" algn="just">
              <a:lnSpc>
                <a:spcPct val="110000"/>
              </a:lnSpc>
              <a:buFont typeface="Wingdings" panose="05000000000000000000" pitchFamily="2" charset="2"/>
              <a:buChar char="ü"/>
            </a:pPr>
            <a:r>
              <a:rPr lang="en-US" sz="1300" dirty="0">
                <a:solidFill>
                  <a:srgbClr val="FF0000"/>
                </a:solidFill>
              </a:rPr>
              <a:t>Connect-</a:t>
            </a:r>
            <a:r>
              <a:rPr lang="en-US" sz="1300" dirty="0" err="1">
                <a:solidFill>
                  <a:srgbClr val="FF0000"/>
                </a:solidFill>
              </a:rPr>
              <a:t>SPOService</a:t>
            </a:r>
            <a:r>
              <a:rPr lang="en-US" sz="1300" dirty="0">
                <a:solidFill>
                  <a:srgbClr val="FF0000"/>
                </a:solidFill>
              </a:rPr>
              <a:t> -</a:t>
            </a:r>
            <a:r>
              <a:rPr lang="en-US" sz="1300" dirty="0" err="1">
                <a:solidFill>
                  <a:srgbClr val="FF0000"/>
                </a:solidFill>
              </a:rPr>
              <a:t>Url</a:t>
            </a:r>
            <a:r>
              <a:rPr lang="en-US" sz="1300" dirty="0">
                <a:solidFill>
                  <a:srgbClr val="FF0000"/>
                </a:solidFill>
              </a:rPr>
              <a:t> </a:t>
            </a:r>
            <a:r>
              <a:rPr lang="en-US" sz="1300" dirty="0">
                <a:solidFill>
                  <a:srgbClr val="FF0000"/>
                </a:solidFill>
                <a:hlinkClick r:id="rId2">
                  <a:extLst>
                    <a:ext uri="{A12FA001-AC4F-418D-AE19-62706E023703}">
                      <ahyp:hlinkClr xmlns:ahyp="http://schemas.microsoft.com/office/drawing/2018/hyperlinkcolor" val="tx"/>
                    </a:ext>
                  </a:extLst>
                </a:hlinkClick>
              </a:rPr>
              <a:t>https://Jpower4mvp-admin.sharepoint.com</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enable CDN in your Tenant.</a:t>
            </a:r>
          </a:p>
          <a:p>
            <a:pPr lvl="2" algn="just">
              <a:lnSpc>
                <a:spcPct val="110000"/>
              </a:lnSpc>
              <a:buFont typeface="Wingdings" panose="05000000000000000000" pitchFamily="2" charset="2"/>
              <a:buChar char="ü"/>
            </a:pPr>
            <a:r>
              <a:rPr lang="en-US" sz="1300" dirty="0">
                <a:solidFill>
                  <a:srgbClr val="FF0000"/>
                </a:solidFill>
              </a:rPr>
              <a:t>Set-</a:t>
            </a:r>
            <a:r>
              <a:rPr lang="en-US" sz="1300" dirty="0" err="1">
                <a:solidFill>
                  <a:srgbClr val="FF0000"/>
                </a:solidFill>
              </a:rPr>
              <a:t>SPOTenantCdnEnabled</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Create </a:t>
            </a:r>
            <a:r>
              <a:rPr lang="en-US" sz="1592" dirty="0" err="1"/>
              <a:t>SPSite</a:t>
            </a:r>
            <a:r>
              <a:rPr lang="en-US" sz="1592" dirty="0"/>
              <a:t> and Create a new document library in one of your SharePoint Online sites within your Tenant. I have created a folder , which will be added as new CDN origin.</a:t>
            </a:r>
          </a:p>
          <a:p>
            <a:pPr lvl="1" algn="just">
              <a:lnSpc>
                <a:spcPct val="110000"/>
              </a:lnSpc>
              <a:buFont typeface="Wingdings" panose="05000000000000000000" pitchFamily="2" charset="2"/>
              <a:buChar char="ü"/>
            </a:pPr>
            <a:r>
              <a:rPr lang="en-US" sz="1592" dirty="0"/>
              <a:t>Run the command given below to add a new CDN origin.</a:t>
            </a:r>
          </a:p>
          <a:p>
            <a:pPr lvl="2" algn="just">
              <a:lnSpc>
                <a:spcPct val="110000"/>
              </a:lnSpc>
              <a:buFont typeface="Wingdings" panose="05000000000000000000" pitchFamily="2" charset="2"/>
              <a:buChar char="ü"/>
            </a:pPr>
            <a:r>
              <a:rPr lang="en-US" sz="1300" dirty="0">
                <a:solidFill>
                  <a:srgbClr val="FF0000"/>
                </a:solidFill>
              </a:rPr>
              <a:t>Add-</a:t>
            </a:r>
            <a:r>
              <a:rPr lang="en-US" sz="1300" dirty="0" err="1">
                <a:solidFill>
                  <a:srgbClr val="FF0000"/>
                </a:solidFill>
              </a:rPr>
              <a:t>SPOTenantCdnOrigin</a:t>
            </a:r>
            <a:r>
              <a:rPr lang="en-US" sz="1300" dirty="0">
                <a:solidFill>
                  <a:srgbClr val="FF0000"/>
                </a:solidFill>
              </a:rPr>
              <a:t> -</a:t>
            </a:r>
            <a:r>
              <a:rPr lang="en-US" sz="1300" dirty="0" err="1">
                <a:solidFill>
                  <a:srgbClr val="FF0000"/>
                </a:solidFill>
              </a:rPr>
              <a:t>CdnType</a:t>
            </a:r>
            <a:r>
              <a:rPr lang="en-US" sz="1300" dirty="0">
                <a:solidFill>
                  <a:srgbClr val="FF0000"/>
                </a:solidFill>
              </a:rPr>
              <a:t> Public -</a:t>
            </a:r>
            <a:r>
              <a:rPr lang="en-US" sz="1300" dirty="0" err="1">
                <a:solidFill>
                  <a:srgbClr val="FF0000"/>
                </a:solidFill>
              </a:rPr>
              <a:t>OriginUrl</a:t>
            </a:r>
            <a:r>
              <a:rPr lang="en-US" sz="1300" dirty="0">
                <a:solidFill>
                  <a:srgbClr val="FF0000"/>
                </a:solidFill>
              </a:rPr>
              <a:t> sites/JPOWER4/</a:t>
            </a:r>
            <a:r>
              <a:rPr lang="en-US" sz="1300" dirty="0" err="1">
                <a:solidFill>
                  <a:srgbClr val="FF0000"/>
                </a:solidFill>
              </a:rPr>
              <a:t>cdn</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get all public Tenant CDN origins.</a:t>
            </a:r>
          </a:p>
          <a:p>
            <a:pPr lvl="2" algn="just">
              <a:lnSpc>
                <a:spcPct val="110000"/>
              </a:lnSpc>
              <a:buFont typeface="Wingdings" panose="05000000000000000000" pitchFamily="2" charset="2"/>
              <a:buChar char="ü"/>
            </a:pPr>
            <a:r>
              <a:rPr lang="en-US" sz="1300" dirty="0">
                <a:solidFill>
                  <a:srgbClr val="FF0000"/>
                </a:solidFill>
              </a:rPr>
              <a:t>Get-</a:t>
            </a:r>
            <a:r>
              <a:rPr lang="en-US" sz="1300" dirty="0" err="1">
                <a:solidFill>
                  <a:srgbClr val="FF0000"/>
                </a:solidFill>
              </a:rPr>
              <a:t>SPOTenantCdnOrigins</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Assets hosted in public CDN origins can be accessed by public CDN URL.</a:t>
            </a:r>
          </a:p>
          <a:p>
            <a:pPr lvl="2" algn="just">
              <a:lnSpc>
                <a:spcPct val="110000"/>
              </a:lnSpc>
              <a:buFont typeface="Wingdings" panose="05000000000000000000" pitchFamily="2" charset="2"/>
              <a:buChar char="ü"/>
            </a:pPr>
            <a:r>
              <a:rPr lang="en-US" sz="1300" dirty="0">
                <a:solidFill>
                  <a:srgbClr val="FF0000"/>
                </a:solidFill>
              </a:rPr>
              <a:t>https://publiccdn.sharepointonline.com/&lt;tenant host name&gt;/sites/site/library</a:t>
            </a:r>
          </a:p>
        </p:txBody>
      </p:sp>
    </p:spTree>
    <p:extLst>
      <p:ext uri="{BB962C8B-B14F-4D97-AF65-F5344CB8AC3E}">
        <p14:creationId xmlns:p14="http://schemas.microsoft.com/office/powerpoint/2010/main" val="2393192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Add a new CDN origin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In this case, we are setting the origin as </a:t>
            </a:r>
            <a:r>
              <a:rPr lang="en-US" b="1" dirty="0"/>
              <a:t>*/</a:t>
            </a:r>
            <a:r>
              <a:rPr lang="en-US" b="1" dirty="0" err="1"/>
              <a:t>cdn</a:t>
            </a:r>
            <a:r>
              <a:rPr lang="en-US" dirty="0"/>
              <a:t>, which means that any relative folder with the name of </a:t>
            </a:r>
            <a:r>
              <a:rPr lang="en-US" b="1" dirty="0" err="1"/>
              <a:t>cdn</a:t>
            </a:r>
            <a:r>
              <a:rPr lang="en-US" dirty="0"/>
              <a:t> acts as a CDN origin.</a:t>
            </a:r>
          </a:p>
          <a:p>
            <a:pPr marL="0" indent="0" algn="just">
              <a:lnSpc>
                <a:spcPct val="130000"/>
              </a:lnSpc>
              <a:spcBef>
                <a:spcPts val="0"/>
              </a:spcBef>
              <a:buNone/>
            </a:pPr>
            <a:endParaRPr lang="en-US" sz="2000" dirty="0"/>
          </a:p>
          <a:p>
            <a:pPr marL="0" indent="0" algn="just">
              <a:lnSpc>
                <a:spcPct val="130000"/>
              </a:lnSpc>
              <a:spcBef>
                <a:spcPts val="0"/>
              </a:spcBef>
              <a:buNone/>
            </a:pPr>
            <a:r>
              <a:rPr lang="en-US" dirty="0"/>
              <a:t>Add-</a:t>
            </a:r>
            <a:r>
              <a:rPr lang="en-US" dirty="0" err="1"/>
              <a:t>SPOTenantCdnOrigin</a:t>
            </a:r>
            <a:r>
              <a:rPr lang="en-US" dirty="0"/>
              <a:t> -</a:t>
            </a:r>
            <a:r>
              <a:rPr lang="en-US" dirty="0" err="1"/>
              <a:t>CdnType</a:t>
            </a:r>
            <a:r>
              <a:rPr lang="en-US" dirty="0"/>
              <a:t> Public -</a:t>
            </a:r>
            <a:r>
              <a:rPr lang="en-US" dirty="0" err="1"/>
              <a:t>OriginUrl</a:t>
            </a:r>
            <a:r>
              <a:rPr lang="en-US" dirty="0"/>
              <a:t> */</a:t>
            </a:r>
            <a:r>
              <a:rPr lang="en-US" dirty="0" err="1"/>
              <a:t>cdn</a:t>
            </a:r>
            <a:endParaRPr lang="en-US" dirty="0"/>
          </a:p>
          <a:p>
            <a:pPr marL="0" indent="0" algn="just">
              <a:lnSpc>
                <a:spcPct val="130000"/>
              </a:lnSpc>
              <a:spcBef>
                <a:spcPts val="0"/>
              </a:spcBef>
              <a:buNone/>
            </a:pPr>
            <a:endParaRPr lang="en-US" sz="2000" dirty="0"/>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13359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GB" b="1" dirty="0"/>
              <a:t>Default CDN origins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1900" dirty="0"/>
              <a:t>Unless you specify otherwise, Office 365 sets up some default origins for you when you enable the Office 365 CDN. If you initially opt not to provision them, you can add these origins after you complete setup. Unless you understand the consequences of skipping the setup of default origins and have a specific reason for doing so, you should allow them to be created when you enable the CDN.</a:t>
            </a:r>
          </a:p>
          <a:p>
            <a:pPr marL="0" indent="0">
              <a:buNone/>
            </a:pPr>
            <a:endParaRPr lang="en-US" sz="1900" dirty="0"/>
          </a:p>
          <a:p>
            <a:pPr marL="466298" lvl="1" indent="0">
              <a:buNone/>
            </a:pPr>
            <a:r>
              <a:rPr lang="en-US" sz="1900" b="1" dirty="0"/>
              <a:t>Default private CDN origins:</a:t>
            </a:r>
          </a:p>
          <a:p>
            <a:pPr lvl="1">
              <a:buFont typeface="Wingdings" panose="05000000000000000000" pitchFamily="2" charset="2"/>
              <a:buChar char="ü"/>
            </a:pPr>
            <a:r>
              <a:rPr lang="en-US" sz="1900" dirty="0"/>
              <a:t>*/userphoto.aspx</a:t>
            </a:r>
          </a:p>
          <a:p>
            <a:pPr lvl="1">
              <a:buFont typeface="Wingdings" panose="05000000000000000000" pitchFamily="2" charset="2"/>
              <a:buChar char="ü"/>
            </a:pPr>
            <a:r>
              <a:rPr lang="en-US" sz="1900" dirty="0"/>
              <a:t>*/</a:t>
            </a:r>
            <a:r>
              <a:rPr lang="en-US" sz="1900" dirty="0" err="1"/>
              <a:t>siteassets</a:t>
            </a:r>
            <a:endParaRPr lang="en-US" sz="1900" dirty="0"/>
          </a:p>
          <a:p>
            <a:pPr lvl="1">
              <a:buFont typeface="Wingdings" panose="05000000000000000000" pitchFamily="2" charset="2"/>
              <a:buChar char="ü"/>
            </a:pPr>
            <a:endParaRPr lang="en-US" sz="1900" dirty="0"/>
          </a:p>
          <a:p>
            <a:pPr marL="466298" lvl="1" indent="0">
              <a:buNone/>
            </a:pPr>
            <a:endParaRPr lang="en-US" sz="1900" dirty="0"/>
          </a:p>
          <a:p>
            <a:pPr marL="466298" lvl="1" indent="0">
              <a:buNone/>
            </a:pPr>
            <a:r>
              <a:rPr lang="en-US" sz="1900" b="1" dirty="0"/>
              <a:t>Default public CDN origins:</a:t>
            </a:r>
          </a:p>
          <a:p>
            <a:pPr lvl="1">
              <a:buFont typeface="Wingdings" panose="05000000000000000000" pitchFamily="2" charset="2"/>
              <a:buChar char="ü"/>
            </a:pPr>
            <a:r>
              <a:rPr lang="en-US" sz="1900" dirty="0"/>
              <a:t>*/</a:t>
            </a:r>
            <a:r>
              <a:rPr lang="en-US" sz="1900" dirty="0" err="1"/>
              <a:t>masterpage</a:t>
            </a:r>
            <a:endParaRPr lang="en-US" sz="1900" dirty="0"/>
          </a:p>
          <a:p>
            <a:pPr lvl="1">
              <a:buFont typeface="Wingdings" panose="05000000000000000000" pitchFamily="2" charset="2"/>
              <a:buChar char="ü"/>
            </a:pPr>
            <a:r>
              <a:rPr lang="en-US" sz="1900" dirty="0"/>
              <a:t>*/style library</a:t>
            </a:r>
          </a:p>
          <a:p>
            <a:pPr lvl="1">
              <a:buFont typeface="Wingdings" panose="05000000000000000000" pitchFamily="2" charset="2"/>
              <a:buChar char="ü"/>
            </a:pPr>
            <a:r>
              <a:rPr lang="en-US" sz="1900" dirty="0"/>
              <a:t>*/</a:t>
            </a:r>
            <a:r>
              <a:rPr lang="en-US" sz="1900" dirty="0" err="1"/>
              <a:t>clientsideassets</a:t>
            </a:r>
            <a:endParaRPr lang="en-US" sz="1900" dirty="0"/>
          </a:p>
        </p:txBody>
      </p:sp>
    </p:spTree>
    <p:extLst>
      <p:ext uri="{BB962C8B-B14F-4D97-AF65-F5344CB8AC3E}">
        <p14:creationId xmlns:p14="http://schemas.microsoft.com/office/powerpoint/2010/main" val="4119003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Use the site collection app catalog</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045437"/>
            <a:ext cx="10348153" cy="4903650"/>
          </a:xfrm>
        </p:spPr>
        <p:txBody>
          <a:bodyPr>
            <a:normAutofit/>
          </a:bodyPr>
          <a:lstStyle/>
          <a:p>
            <a:pPr marL="0" indent="0" algn="just">
              <a:buNone/>
            </a:pPr>
            <a:r>
              <a:rPr lang="en-US" sz="2000" dirty="0"/>
              <a:t>Using site collection app catalogs, SharePoint tenant administrators can decentralize the management and scope the deployment of SharePoint add-ins and SharePoint Framework solutions to specific sites.</a:t>
            </a:r>
          </a:p>
          <a:p>
            <a:pPr marL="0" indent="0" algn="just">
              <a:buNone/>
            </a:pPr>
            <a:endParaRPr lang="en-US" sz="2000" dirty="0"/>
          </a:p>
          <a:p>
            <a:pPr marL="0" indent="0" algn="just">
              <a:buNone/>
            </a:pPr>
            <a:r>
              <a:rPr lang="en-US" sz="2000" dirty="0"/>
              <a:t>With the introduction of site collection app catalogs, tenant administrators can enable app catalog on the specific sites. Once enabled, site collection administrators can deploy SharePoint add-ins and SharePoint Framework solutions that will be available only in that particular site collection</a:t>
            </a:r>
          </a:p>
        </p:txBody>
      </p:sp>
      <p:pic>
        <p:nvPicPr>
          <p:cNvPr id="3074" name="Picture 2" descr="Diagram illustrating the concept of site collection app catalog">
            <a:extLst>
              <a:ext uri="{FF2B5EF4-FFF2-40B4-BE49-F238E27FC236}">
                <a16:creationId xmlns:a16="http://schemas.microsoft.com/office/drawing/2014/main" id="{28113BD5-2ED8-4F99-952A-1C95F216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998" y="3264927"/>
            <a:ext cx="6342098" cy="357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5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GB" b="1" dirty="0"/>
              <a:t>Create &amp; Disable a site collection app </a:t>
            </a:r>
            <a:r>
              <a:rPr lang="en-GB" b="1" dirty="0" err="1"/>
              <a:t>catalog</a:t>
            </a:r>
            <a:endParaRPr lang="en-GB" b="1"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Connect-</a:t>
            </a:r>
            <a:r>
              <a:rPr lang="en-US" sz="2000" dirty="0" err="1"/>
              <a:t>SPOService</a:t>
            </a:r>
            <a:r>
              <a:rPr lang="en-US" sz="2000" dirty="0"/>
              <a:t> -</a:t>
            </a:r>
            <a:r>
              <a:rPr lang="en-US" sz="2000" dirty="0" err="1"/>
              <a:t>Url</a:t>
            </a:r>
            <a:r>
              <a:rPr lang="en-US" sz="2000" dirty="0"/>
              <a:t> </a:t>
            </a:r>
            <a:r>
              <a:rPr lang="en-US" sz="2000" dirty="0">
                <a:hlinkClick r:id="rId2"/>
              </a:rPr>
              <a:t>https://contoso-admin.sharepoint.com</a:t>
            </a:r>
            <a:endParaRPr lang="en-US" sz="2000" dirty="0"/>
          </a:p>
          <a:p>
            <a:pPr marL="0" indent="0" algn="just">
              <a:buNone/>
            </a:pPr>
            <a:endParaRPr lang="en-US" sz="2000" dirty="0"/>
          </a:p>
          <a:p>
            <a:pPr marL="0" indent="0">
              <a:buNone/>
            </a:pPr>
            <a:r>
              <a:rPr lang="en-GB" sz="2000" dirty="0"/>
              <a:t>Add-</a:t>
            </a:r>
            <a:r>
              <a:rPr lang="en-GB" sz="2000" dirty="0" err="1"/>
              <a:t>SPOSiteCollectionAppCatalog</a:t>
            </a:r>
            <a:r>
              <a:rPr lang="en-GB" sz="2000" dirty="0"/>
              <a:t> -Site </a:t>
            </a:r>
            <a:r>
              <a:rPr lang="en-GB" sz="2000" dirty="0">
                <a:hlinkClick r:id="rId3"/>
              </a:rPr>
              <a:t>https://contoso.sharepoint.com/sites/marketing</a:t>
            </a:r>
            <a:endParaRPr lang="en-GB" sz="2000" dirty="0"/>
          </a:p>
          <a:p>
            <a:pPr marL="0" indent="0" algn="just">
              <a:buNone/>
            </a:pPr>
            <a:endParaRPr lang="en-GB" sz="2000" dirty="0"/>
          </a:p>
          <a:p>
            <a:pPr marL="0" indent="0" algn="just">
              <a:buNone/>
            </a:pPr>
            <a:r>
              <a:rPr lang="en-GB" sz="2000" dirty="0"/>
              <a:t>Remove-</a:t>
            </a:r>
            <a:r>
              <a:rPr lang="en-GB" sz="2000" dirty="0" err="1"/>
              <a:t>SPOSiteCollectionAppCatalog</a:t>
            </a:r>
            <a:r>
              <a:rPr lang="en-GB" sz="2000" dirty="0"/>
              <a:t> -Site </a:t>
            </a:r>
            <a:r>
              <a:rPr lang="en-GB" sz="2000" dirty="0">
                <a:hlinkClick r:id="rId3"/>
              </a:rPr>
              <a:t>https://contoso.sharepoint.com/sites/marketing</a:t>
            </a:r>
            <a:r>
              <a:rPr lang="en-GB" sz="2000" dirty="0"/>
              <a:t> </a:t>
            </a:r>
          </a:p>
          <a:p>
            <a:pPr marL="0" indent="0" algn="just">
              <a:buNone/>
            </a:pPr>
            <a:endParaRPr lang="en-GB" sz="2000" dirty="0"/>
          </a:p>
          <a:p>
            <a:pPr marL="0" indent="0" algn="just">
              <a:buNone/>
            </a:pPr>
            <a:r>
              <a:rPr lang="en-US" sz="2000" dirty="0"/>
              <a:t>To list all site collections in the tenant that have the site collection app catalog enabled, use the URL https://&lt;tenant-app-catalog-URL&gt;/Lists/SiteCollectionAppCatalogs/AllItems.aspx</a:t>
            </a:r>
          </a:p>
          <a:p>
            <a:pPr marL="0" indent="0" algn="just">
              <a:buNone/>
            </a:pPr>
            <a:endParaRPr lang="en-US" sz="2000" dirty="0"/>
          </a:p>
        </p:txBody>
      </p:sp>
    </p:spTree>
    <p:extLst>
      <p:ext uri="{BB962C8B-B14F-4D97-AF65-F5344CB8AC3E}">
        <p14:creationId xmlns:p14="http://schemas.microsoft.com/office/powerpoint/2010/main" val="4100805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GB" b="1" dirty="0"/>
              <a:t>Azure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Create a new sample web part and deploy its assets to an Azure Content Delivery Network (CDN) instead of using the default Office 365 CDN as the hosting solution. You'll use an Azure Storage account integrated with a CDN to deploy your assets. SharePoint Framework build tools provide out-of-the-box support for deploying to an Azure Storage account; however, you can also manually upload the files to your favorite CDN provider or to SharePoint.</a:t>
            </a:r>
          </a:p>
          <a:p>
            <a:pPr marL="0" indent="0" algn="just">
              <a:buNone/>
            </a:pPr>
            <a:endParaRPr lang="en-US" sz="2000" dirty="0"/>
          </a:p>
          <a:p>
            <a:pPr marL="0" indent="0" algn="just">
              <a:buNone/>
            </a:pPr>
            <a:r>
              <a:rPr lang="en-GB" sz="2000" dirty="0">
                <a:hlinkClick r:id="rId2"/>
              </a:rPr>
              <a:t>https://docs.microsoft.com/en-us/sharepoint/dev/spfx/web-parts/get-started/deploy-web-part-to-cdn</a:t>
            </a:r>
            <a:endParaRPr lang="en-US" sz="2000" dirty="0"/>
          </a:p>
        </p:txBody>
      </p:sp>
    </p:spTree>
    <p:extLst>
      <p:ext uri="{BB962C8B-B14F-4D97-AF65-F5344CB8AC3E}">
        <p14:creationId xmlns:p14="http://schemas.microsoft.com/office/powerpoint/2010/main" val="935672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937629" y="317986"/>
            <a:ext cx="9281346" cy="717466"/>
          </a:xfrm>
          <a:prstGeom prst="rect">
            <a:avLst/>
          </a:prstGeom>
        </p:spPr>
        <p:txBody>
          <a:bodyPr vert="horz" wrap="square" lIns="0" tIns="12953" rIns="0" bIns="0" rtlCol="0" anchor="ctr">
            <a:spAutoFit/>
          </a:bodyPr>
          <a:lstStyle/>
          <a:p>
            <a:pPr marL="12953">
              <a:lnSpc>
                <a:spcPct val="100000"/>
              </a:lnSpc>
              <a:spcBef>
                <a:spcPts val="102"/>
              </a:spcBef>
            </a:pPr>
            <a:r>
              <a:rPr b="1" spc="-173" dirty="0">
                <a:solidFill>
                  <a:srgbClr val="272C34"/>
                </a:solidFill>
              </a:rPr>
              <a:t>Manual </a:t>
            </a:r>
            <a:r>
              <a:rPr b="1" spc="-275" dirty="0">
                <a:solidFill>
                  <a:srgbClr val="272C34"/>
                </a:solidFill>
              </a:rPr>
              <a:t>steps </a:t>
            </a:r>
            <a:r>
              <a:rPr b="1" spc="-41" dirty="0">
                <a:solidFill>
                  <a:srgbClr val="272C34"/>
                </a:solidFill>
              </a:rPr>
              <a:t>for </a:t>
            </a:r>
            <a:r>
              <a:rPr b="1" spc="-199" dirty="0">
                <a:solidFill>
                  <a:srgbClr val="272C34"/>
                </a:solidFill>
              </a:rPr>
              <a:t>shipping </a:t>
            </a:r>
            <a:r>
              <a:rPr b="1" spc="-148" dirty="0">
                <a:solidFill>
                  <a:srgbClr val="272C34"/>
                </a:solidFill>
              </a:rPr>
              <a:t>your</a:t>
            </a:r>
            <a:r>
              <a:rPr b="1" spc="-494" dirty="0">
                <a:solidFill>
                  <a:srgbClr val="272C34"/>
                </a:solidFill>
              </a:rPr>
              <a:t> </a:t>
            </a:r>
            <a:r>
              <a:rPr b="1" spc="-163" dirty="0">
                <a:solidFill>
                  <a:srgbClr val="272C34"/>
                </a:solidFill>
              </a:rPr>
              <a:t>solutions</a:t>
            </a:r>
            <a:endParaRPr b="1" dirty="0"/>
          </a:p>
        </p:txBody>
      </p:sp>
      <p:sp>
        <p:nvSpPr>
          <p:cNvPr id="6" name="object 6"/>
          <p:cNvSpPr txBox="1"/>
          <p:nvPr/>
        </p:nvSpPr>
        <p:spPr>
          <a:xfrm>
            <a:off x="937629" y="1829275"/>
            <a:ext cx="7102681" cy="4195622"/>
          </a:xfrm>
          <a:prstGeom prst="rect">
            <a:avLst/>
          </a:prstGeom>
        </p:spPr>
        <p:txBody>
          <a:bodyPr vert="horz" wrap="square" lIns="0" tIns="12305" rIns="0" bIns="0" rtlCol="0">
            <a:spAutoFit/>
          </a:bodyPr>
          <a:lstStyle/>
          <a:p>
            <a:pPr marL="538186" indent="-525881">
              <a:lnSpc>
                <a:spcPts val="3268"/>
              </a:lnSpc>
              <a:spcBef>
                <a:spcPts val="97"/>
              </a:spcBef>
              <a:buAutoNum type="arabicPeriod"/>
              <a:tabLst>
                <a:tab pos="538186" algn="l"/>
                <a:tab pos="538834" algn="l"/>
              </a:tabLst>
            </a:pPr>
            <a:r>
              <a:rPr sz="2800" spc="-5" dirty="0">
                <a:cs typeface="Carlito"/>
              </a:rPr>
              <a:t>Clean </a:t>
            </a:r>
            <a:r>
              <a:rPr sz="2800" spc="-15" dirty="0">
                <a:cs typeface="Carlito"/>
              </a:rPr>
              <a:t>your</a:t>
            </a:r>
            <a:r>
              <a:rPr sz="2800" spc="15" dirty="0">
                <a:cs typeface="Carlito"/>
              </a:rPr>
              <a:t> </a:t>
            </a:r>
            <a:r>
              <a:rPr sz="2800" spc="-10" dirty="0">
                <a:cs typeface="Carlito"/>
              </a:rPr>
              <a:t>solution</a:t>
            </a:r>
            <a:endParaRPr sz="2800" dirty="0">
              <a:cs typeface="Carlito"/>
            </a:endParaRPr>
          </a:p>
          <a:p>
            <a:pPr marL="538186">
              <a:lnSpc>
                <a:spcPts val="3268"/>
              </a:lnSpc>
            </a:pPr>
            <a:r>
              <a:rPr spc="-71" dirty="0">
                <a:cs typeface="Times New Roman"/>
              </a:rPr>
              <a:t> </a:t>
            </a:r>
            <a:r>
              <a:rPr i="1" spc="-10" dirty="0">
                <a:cs typeface="Carlito"/>
              </a:rPr>
              <a:t>gulp </a:t>
            </a:r>
            <a:r>
              <a:rPr i="1" spc="-5" dirty="0">
                <a:cs typeface="Carlito"/>
              </a:rPr>
              <a:t>clean</a:t>
            </a:r>
            <a:endParaRPr lang="en-GB" i="1" spc="-5" dirty="0">
              <a:cs typeface="Carlito"/>
            </a:endParaRPr>
          </a:p>
          <a:p>
            <a:pPr marL="538186">
              <a:lnSpc>
                <a:spcPts val="3268"/>
              </a:lnSpc>
            </a:pPr>
            <a:r>
              <a:rPr lang="en-GB" i="1" spc="-5" dirty="0">
                <a:cs typeface="Carlito"/>
              </a:rPr>
              <a:t>gulp build</a:t>
            </a:r>
            <a:endParaRPr dirty="0">
              <a:cs typeface="Carlito"/>
            </a:endParaRPr>
          </a:p>
          <a:p>
            <a:pPr marL="525232" marR="3500475" indent="-525232" algn="r">
              <a:lnSpc>
                <a:spcPts val="3264"/>
              </a:lnSpc>
              <a:spcBef>
                <a:spcPts val="663"/>
              </a:spcBef>
              <a:buAutoNum type="arabicPeriod" startAt="2"/>
              <a:tabLst>
                <a:tab pos="525232" algn="l"/>
                <a:tab pos="538834" algn="l"/>
              </a:tabLst>
            </a:pPr>
            <a:r>
              <a:rPr sz="2800" spc="-5" dirty="0">
                <a:cs typeface="Carlito"/>
              </a:rPr>
              <a:t>Bundle </a:t>
            </a:r>
            <a:r>
              <a:rPr sz="2800" spc="-20" dirty="0">
                <a:cs typeface="Carlito"/>
              </a:rPr>
              <a:t>your</a:t>
            </a:r>
            <a:r>
              <a:rPr sz="2800" spc="-36" dirty="0">
                <a:cs typeface="Carlito"/>
              </a:rPr>
              <a:t> </a:t>
            </a:r>
            <a:r>
              <a:rPr sz="2800" spc="-5" dirty="0">
                <a:cs typeface="Carlito"/>
              </a:rPr>
              <a:t>solution</a:t>
            </a:r>
            <a:endParaRPr lang="en-GB" sz="2800" dirty="0">
              <a:cs typeface="Carlito"/>
            </a:endParaRPr>
          </a:p>
          <a:p>
            <a:pPr marR="3493999">
              <a:lnSpc>
                <a:spcPts val="3264"/>
              </a:lnSpc>
            </a:pPr>
            <a:r>
              <a:rPr lang="en-GB" sz="2000" i="1" spc="-10" dirty="0">
                <a:cs typeface="Carlito"/>
              </a:rPr>
              <a:t>           gulp </a:t>
            </a:r>
            <a:r>
              <a:rPr lang="en-GB" sz="2000" i="1" spc="-5" dirty="0">
                <a:cs typeface="Carlito"/>
              </a:rPr>
              <a:t>bundle </a:t>
            </a:r>
            <a:r>
              <a:rPr lang="en-GB" sz="2000" i="1" spc="-112" dirty="0">
                <a:cs typeface="Carlito"/>
              </a:rPr>
              <a:t>--ship</a:t>
            </a:r>
            <a:endParaRPr lang="en-GB" sz="2000" dirty="0">
              <a:cs typeface="Carlito"/>
            </a:endParaRPr>
          </a:p>
          <a:p>
            <a:pPr marL="538186" indent="-525881">
              <a:lnSpc>
                <a:spcPts val="3264"/>
              </a:lnSpc>
              <a:spcBef>
                <a:spcPts val="663"/>
              </a:spcBef>
              <a:buAutoNum type="arabicPeriod" startAt="3"/>
              <a:tabLst>
                <a:tab pos="538186" algn="l"/>
                <a:tab pos="538834" algn="l"/>
              </a:tabLst>
            </a:pPr>
            <a:r>
              <a:rPr sz="2800" spc="-25" dirty="0">
                <a:cs typeface="Carlito"/>
              </a:rPr>
              <a:t>Package </a:t>
            </a:r>
            <a:r>
              <a:rPr sz="2800" spc="-20" dirty="0">
                <a:cs typeface="Carlito"/>
              </a:rPr>
              <a:t>your</a:t>
            </a:r>
            <a:r>
              <a:rPr sz="2800" spc="36" dirty="0">
                <a:cs typeface="Carlito"/>
              </a:rPr>
              <a:t> </a:t>
            </a:r>
            <a:r>
              <a:rPr sz="2800" spc="-5" dirty="0">
                <a:cs typeface="Carlito"/>
              </a:rPr>
              <a:t>solution</a:t>
            </a:r>
            <a:endParaRPr lang="en-GB" sz="2800" dirty="0">
              <a:cs typeface="Carlito"/>
            </a:endParaRPr>
          </a:p>
          <a:p>
            <a:pPr marL="478676" lvl="1">
              <a:lnSpc>
                <a:spcPts val="3264"/>
              </a:lnSpc>
              <a:spcBef>
                <a:spcPts val="663"/>
              </a:spcBef>
              <a:tabLst>
                <a:tab pos="538186" algn="l"/>
                <a:tab pos="538834" algn="l"/>
              </a:tabLst>
            </a:pPr>
            <a:r>
              <a:rPr sz="2800" spc="-71" dirty="0">
                <a:cs typeface="Times New Roman"/>
              </a:rPr>
              <a:t> </a:t>
            </a:r>
            <a:r>
              <a:rPr sz="2000" i="1" spc="-10" dirty="0">
                <a:cs typeface="Carlito"/>
              </a:rPr>
              <a:t>gulp package-solution --ship</a:t>
            </a:r>
            <a:endParaRPr sz="2000" dirty="0">
              <a:cs typeface="Carlito"/>
            </a:endParaRPr>
          </a:p>
          <a:p>
            <a:pPr marL="538186" indent="-525881">
              <a:spcBef>
                <a:spcPts val="663"/>
              </a:spcBef>
              <a:buAutoNum type="arabicPeriod" startAt="4"/>
              <a:tabLst>
                <a:tab pos="538186" algn="l"/>
                <a:tab pos="538834" algn="l"/>
              </a:tabLst>
            </a:pPr>
            <a:r>
              <a:rPr sz="2800" spc="-5" dirty="0">
                <a:cs typeface="Carlito"/>
              </a:rPr>
              <a:t>Upload the </a:t>
            </a:r>
            <a:r>
              <a:rPr sz="2800" spc="-10" dirty="0">
                <a:cs typeface="Carlito"/>
              </a:rPr>
              <a:t>solution </a:t>
            </a:r>
            <a:r>
              <a:rPr sz="2800" spc="-15" dirty="0">
                <a:cs typeface="Carlito"/>
              </a:rPr>
              <a:t>package </a:t>
            </a:r>
            <a:r>
              <a:rPr sz="2800" spc="-5" dirty="0">
                <a:cs typeface="Carlito"/>
              </a:rPr>
              <a:t>and </a:t>
            </a:r>
            <a:r>
              <a:rPr sz="2800" spc="-10" dirty="0">
                <a:cs typeface="Carlito"/>
              </a:rPr>
              <a:t>deploy </a:t>
            </a:r>
            <a:r>
              <a:rPr sz="2800" spc="-5" dirty="0">
                <a:cs typeface="Carlito"/>
              </a:rPr>
              <a:t>it in  the app </a:t>
            </a:r>
            <a:r>
              <a:rPr sz="2800" spc="-15" dirty="0">
                <a:cs typeface="Carlito"/>
              </a:rPr>
              <a:t>catalog (site </a:t>
            </a:r>
            <a:r>
              <a:rPr sz="2800" spc="-5" dirty="0">
                <a:cs typeface="Carlito"/>
              </a:rPr>
              <a:t>or</a:t>
            </a:r>
            <a:r>
              <a:rPr sz="2800" spc="36" dirty="0">
                <a:cs typeface="Carlito"/>
              </a:rPr>
              <a:t> </a:t>
            </a:r>
            <a:r>
              <a:rPr sz="2800" spc="-10" dirty="0">
                <a:cs typeface="Carlito"/>
              </a:rPr>
              <a:t>tenant</a:t>
            </a:r>
            <a:r>
              <a:rPr lang="en-GB" sz="2800" u="sng" spc="-10" dirty="0">
                <a:cs typeface="Carlito"/>
              </a:rPr>
              <a:t>)</a:t>
            </a:r>
            <a:endParaRPr sz="2800" u="sng" dirty="0">
              <a:cs typeface="Carl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GB" b="1" dirty="0"/>
              <a:t>What is DevOps?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50000"/>
              </a:lnSpc>
              <a:buNone/>
            </a:pPr>
            <a:r>
              <a:rPr lang="en-US" sz="2000" dirty="0"/>
              <a:t>DevOps is set of practices that combines Software Development (Dev) and IT operations (Ops) which can result into shorter development life cycle and provides continuous delivery by releasing software faster, frequently and efficiently with improved quality.</a:t>
            </a:r>
          </a:p>
        </p:txBody>
      </p:sp>
    </p:spTree>
    <p:extLst>
      <p:ext uri="{BB962C8B-B14F-4D97-AF65-F5344CB8AC3E}">
        <p14:creationId xmlns:p14="http://schemas.microsoft.com/office/powerpoint/2010/main" val="1167266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167745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Deploying SharePoint Artifacts to app catalog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Deployment Options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Asset Types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Features</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dirty="0">
                <a:solidFill>
                  <a:srgbClr val="000000"/>
                </a:solidFill>
                <a:latin typeface="Times New Roman" panose="02020603050405020304" pitchFamily="18" charset="0"/>
              </a:rPr>
              <a:t> </a:t>
            </a:r>
            <a:endParaRPr lang="en-US" sz="1836" dirty="0">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132221" cy="369332"/>
          </a:xfrm>
          <a:prstGeom prst="rect">
            <a:avLst/>
          </a:prstGeom>
        </p:spPr>
        <p:txBody>
          <a:bodyPr wrap="none">
            <a:spAutoFit/>
          </a:bodyPr>
          <a:lstStyle/>
          <a:p>
            <a:r>
              <a:rPr lang="en-US" b="1" dirty="0">
                <a:solidFill>
                  <a:srgbClr val="7030A0"/>
                </a:solidFill>
              </a:rPr>
              <a:t>Module 9: Deploying SharePoint Artifacts</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GB" b="1" dirty="0"/>
              <a:t>What is Azure DevOps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164071" y="1172817"/>
            <a:ext cx="10348153" cy="4903650"/>
          </a:xfrm>
        </p:spPr>
        <p:txBody>
          <a:bodyPr>
            <a:normAutofit fontScale="92500" lnSpcReduction="20000"/>
          </a:bodyPr>
          <a:lstStyle/>
          <a:p>
            <a:pPr marL="0" indent="0" algn="just">
              <a:lnSpc>
                <a:spcPct val="150000"/>
              </a:lnSpc>
              <a:buNone/>
            </a:pPr>
            <a:r>
              <a:rPr lang="en-US" sz="2000" dirty="0"/>
              <a:t>Azure DevOps is one of the offering from Microsoft Cloud services portfolio which is fully integrated services that provides us tools for building, maintaining, hosting source code and more importantly putting everything together for continuous integrations and deployment. Azure Dev Ops comes with sub services including Boards, Repos, Pipelines, Test Plans, Artifacts.</a:t>
            </a:r>
          </a:p>
          <a:p>
            <a:pPr marL="0" indent="0" algn="just">
              <a:lnSpc>
                <a:spcPct val="150000"/>
              </a:lnSpc>
              <a:buNone/>
            </a:pPr>
            <a:endParaRPr lang="en-US" sz="2000" dirty="0"/>
          </a:p>
          <a:p>
            <a:pPr marL="0" indent="0" algn="just">
              <a:lnSpc>
                <a:spcPct val="150000"/>
              </a:lnSpc>
              <a:buNone/>
            </a:pPr>
            <a:r>
              <a:rPr lang="en-US" sz="2000" dirty="0"/>
              <a:t>Azure Pipelines are at the core of Azure DevOps which puts all the pieces together. Azure pipeline is a service which we can used to automate builds and test our projects with any programming language or project type. Azure pipelines are targeted to build and release part of your project. The build part is taken care by creating a Pipeline for continuous integration (CI) and the Release is for continuous deployment. A recent feature multi-stage pipelines allows us to split the deployment into multiple stages for reusability. Multi-stage pipelines uses YAML format to define this pipeline, allowing deployment instructions to live alongside the source code.</a:t>
            </a:r>
          </a:p>
        </p:txBody>
      </p:sp>
    </p:spTree>
    <p:extLst>
      <p:ext uri="{BB962C8B-B14F-4D97-AF65-F5344CB8AC3E}">
        <p14:creationId xmlns:p14="http://schemas.microsoft.com/office/powerpoint/2010/main" val="818430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0118" y="987265"/>
            <a:ext cx="11809759" cy="4988354"/>
          </a:xfrm>
          <a:prstGeom prst="rect">
            <a:avLst/>
          </a:prstGeom>
          <a:blipFill>
            <a:blip r:embed="rId2" cstate="print"/>
            <a:stretch>
              <a:fillRect/>
            </a:stretch>
          </a:blipFill>
        </p:spPr>
        <p:txBody>
          <a:bodyPr wrap="square" lIns="0" tIns="0" rIns="0" bIns="0" rtlCol="0"/>
          <a:lstStyle/>
          <a:p>
            <a:endParaRPr sz="1836"/>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9571" y="1815907"/>
            <a:ext cx="12155221" cy="3357181"/>
          </a:xfrm>
          <a:prstGeom prst="rect">
            <a:avLst/>
          </a:prstGeom>
          <a:blipFill>
            <a:blip r:embed="rId2" cstate="print"/>
            <a:stretch>
              <a:fillRect/>
            </a:stretch>
          </a:blipFill>
        </p:spPr>
        <p:txBody>
          <a:bodyPr wrap="square" lIns="0" tIns="0" rIns="0" bIns="0" rtlCol="0"/>
          <a:lstStyle/>
          <a:p>
            <a:endParaRPr sz="1836"/>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82" y="-1"/>
            <a:ext cx="12434711" cy="6994525"/>
            <a:chOff x="0" y="0"/>
            <a:chExt cx="12192000" cy="6858000"/>
          </a:xfrm>
        </p:grpSpPr>
        <p:sp>
          <p:nvSpPr>
            <p:cNvPr id="3" name="object 3"/>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sz="1836" dirty="0"/>
            </a:p>
          </p:txBody>
        </p:sp>
        <p:sp>
          <p:nvSpPr>
            <p:cNvPr id="4" name="object 4"/>
            <p:cNvSpPr/>
            <p:nvPr/>
          </p:nvSpPr>
          <p:spPr>
            <a:xfrm>
              <a:off x="9691369" y="2006219"/>
              <a:ext cx="120268" cy="183006"/>
            </a:xfrm>
            <a:prstGeom prst="rect">
              <a:avLst/>
            </a:prstGeom>
            <a:blipFill>
              <a:blip r:embed="rId3" cstate="print"/>
              <a:stretch>
                <a:fillRect/>
              </a:stretch>
            </a:blipFill>
          </p:spPr>
          <p:txBody>
            <a:bodyPr wrap="square" lIns="0" tIns="0" rIns="0" bIns="0" rtlCol="0"/>
            <a:lstStyle/>
            <a:p>
              <a:endParaRPr sz="1836" dirty="0"/>
            </a:p>
          </p:txBody>
        </p:sp>
        <p:sp>
          <p:nvSpPr>
            <p:cNvPr id="5" name="object 5"/>
            <p:cNvSpPr/>
            <p:nvPr/>
          </p:nvSpPr>
          <p:spPr>
            <a:xfrm>
              <a:off x="6129273" y="1793748"/>
              <a:ext cx="2585720" cy="257810"/>
            </a:xfrm>
            <a:custGeom>
              <a:avLst/>
              <a:gdLst/>
              <a:ahLst/>
              <a:cxnLst/>
              <a:rect l="l" t="t" r="r" b="b"/>
              <a:pathLst>
                <a:path w="2585720" h="257810">
                  <a:moveTo>
                    <a:pt x="2482850" y="0"/>
                  </a:moveTo>
                  <a:lnTo>
                    <a:pt x="2435986" y="9651"/>
                  </a:lnTo>
                  <a:lnTo>
                    <a:pt x="2403602" y="36575"/>
                  </a:lnTo>
                  <a:lnTo>
                    <a:pt x="2385059" y="77342"/>
                  </a:lnTo>
                  <a:lnTo>
                    <a:pt x="2378964" y="127888"/>
                  </a:lnTo>
                  <a:lnTo>
                    <a:pt x="2379293" y="140773"/>
                  </a:lnTo>
                  <a:lnTo>
                    <a:pt x="2386949" y="188997"/>
                  </a:lnTo>
                  <a:lnTo>
                    <a:pt x="2407140" y="227351"/>
                  </a:lnTo>
                  <a:lnTo>
                    <a:pt x="2442751" y="251588"/>
                  </a:lnTo>
                  <a:lnTo>
                    <a:pt x="2481453" y="257428"/>
                  </a:lnTo>
                  <a:lnTo>
                    <a:pt x="2494597" y="256831"/>
                  </a:lnTo>
                  <a:lnTo>
                    <a:pt x="2537769" y="242446"/>
                  </a:lnTo>
                  <a:lnTo>
                    <a:pt x="2566580" y="212024"/>
                  </a:lnTo>
                  <a:lnTo>
                    <a:pt x="2581909" y="168491"/>
                  </a:lnTo>
                  <a:lnTo>
                    <a:pt x="2585339" y="129539"/>
                  </a:lnTo>
                  <a:lnTo>
                    <a:pt x="2585009" y="116804"/>
                  </a:lnTo>
                  <a:lnTo>
                    <a:pt x="2577353" y="68903"/>
                  </a:lnTo>
                  <a:lnTo>
                    <a:pt x="2557162" y="30489"/>
                  </a:lnTo>
                  <a:lnTo>
                    <a:pt x="2521551" y="5893"/>
                  </a:lnTo>
                  <a:lnTo>
                    <a:pt x="2482850" y="0"/>
                  </a:lnTo>
                  <a:close/>
                </a:path>
                <a:path w="2585720" h="257810">
                  <a:moveTo>
                    <a:pt x="1007618" y="0"/>
                  </a:moveTo>
                  <a:lnTo>
                    <a:pt x="960754" y="9651"/>
                  </a:lnTo>
                  <a:lnTo>
                    <a:pt x="928370" y="36575"/>
                  </a:lnTo>
                  <a:lnTo>
                    <a:pt x="909827" y="77342"/>
                  </a:lnTo>
                  <a:lnTo>
                    <a:pt x="903731" y="127888"/>
                  </a:lnTo>
                  <a:lnTo>
                    <a:pt x="904061" y="140773"/>
                  </a:lnTo>
                  <a:lnTo>
                    <a:pt x="911717" y="188997"/>
                  </a:lnTo>
                  <a:lnTo>
                    <a:pt x="931908" y="227351"/>
                  </a:lnTo>
                  <a:lnTo>
                    <a:pt x="967519" y="251588"/>
                  </a:lnTo>
                  <a:lnTo>
                    <a:pt x="1006221" y="257428"/>
                  </a:lnTo>
                  <a:lnTo>
                    <a:pt x="1019365" y="256831"/>
                  </a:lnTo>
                  <a:lnTo>
                    <a:pt x="1062537" y="242446"/>
                  </a:lnTo>
                  <a:lnTo>
                    <a:pt x="1091348" y="212024"/>
                  </a:lnTo>
                  <a:lnTo>
                    <a:pt x="1106677" y="168491"/>
                  </a:lnTo>
                  <a:lnTo>
                    <a:pt x="1110106" y="129539"/>
                  </a:lnTo>
                  <a:lnTo>
                    <a:pt x="1109777" y="116804"/>
                  </a:lnTo>
                  <a:lnTo>
                    <a:pt x="1102121" y="68903"/>
                  </a:lnTo>
                  <a:lnTo>
                    <a:pt x="1081930" y="30489"/>
                  </a:lnTo>
                  <a:lnTo>
                    <a:pt x="1046319" y="5893"/>
                  </a:lnTo>
                  <a:lnTo>
                    <a:pt x="1007618" y="0"/>
                  </a:lnTo>
                  <a:close/>
                </a:path>
                <a:path w="2585720" h="257810">
                  <a:moveTo>
                    <a:pt x="103886" y="0"/>
                  </a:moveTo>
                  <a:lnTo>
                    <a:pt x="57023" y="9651"/>
                  </a:lnTo>
                  <a:lnTo>
                    <a:pt x="24637" y="36575"/>
                  </a:lnTo>
                  <a:lnTo>
                    <a:pt x="6096" y="77342"/>
                  </a:lnTo>
                  <a:lnTo>
                    <a:pt x="0" y="127888"/>
                  </a:lnTo>
                  <a:lnTo>
                    <a:pt x="329" y="140773"/>
                  </a:lnTo>
                  <a:lnTo>
                    <a:pt x="7985" y="188997"/>
                  </a:lnTo>
                  <a:lnTo>
                    <a:pt x="28176" y="227351"/>
                  </a:lnTo>
                  <a:lnTo>
                    <a:pt x="63787" y="251588"/>
                  </a:lnTo>
                  <a:lnTo>
                    <a:pt x="102488" y="257428"/>
                  </a:lnTo>
                  <a:lnTo>
                    <a:pt x="115633" y="256831"/>
                  </a:lnTo>
                  <a:lnTo>
                    <a:pt x="158805" y="242446"/>
                  </a:lnTo>
                  <a:lnTo>
                    <a:pt x="187616" y="212024"/>
                  </a:lnTo>
                  <a:lnTo>
                    <a:pt x="202945" y="168491"/>
                  </a:lnTo>
                  <a:lnTo>
                    <a:pt x="206375" y="129539"/>
                  </a:lnTo>
                  <a:lnTo>
                    <a:pt x="206045" y="116804"/>
                  </a:lnTo>
                  <a:lnTo>
                    <a:pt x="198389" y="68903"/>
                  </a:lnTo>
                  <a:lnTo>
                    <a:pt x="178198" y="30489"/>
                  </a:lnTo>
                  <a:lnTo>
                    <a:pt x="142587" y="5893"/>
                  </a:lnTo>
                  <a:lnTo>
                    <a:pt x="103886" y="0"/>
                  </a:lnTo>
                  <a:close/>
                </a:path>
              </a:pathLst>
            </a:custGeom>
            <a:ln w="22860">
              <a:solidFill>
                <a:srgbClr val="FFFFFF"/>
              </a:solidFill>
            </a:ln>
          </p:spPr>
          <p:txBody>
            <a:bodyPr wrap="square" lIns="0" tIns="0" rIns="0" bIns="0" rtlCol="0"/>
            <a:lstStyle/>
            <a:p>
              <a:endParaRPr sz="1836" dirty="0"/>
            </a:p>
          </p:txBody>
        </p:sp>
        <p:sp>
          <p:nvSpPr>
            <p:cNvPr id="6" name="object 6"/>
            <p:cNvSpPr/>
            <p:nvPr/>
          </p:nvSpPr>
          <p:spPr>
            <a:xfrm>
              <a:off x="9401047" y="1781555"/>
              <a:ext cx="207009" cy="125348"/>
            </a:xfrm>
            <a:prstGeom prst="rect">
              <a:avLst/>
            </a:prstGeom>
            <a:blipFill>
              <a:blip r:embed="rId4" cstate="print"/>
              <a:stretch>
                <a:fillRect/>
              </a:stretch>
            </a:blipFill>
          </p:spPr>
          <p:txBody>
            <a:bodyPr wrap="square" lIns="0" tIns="0" rIns="0" bIns="0" rtlCol="0"/>
            <a:lstStyle/>
            <a:p>
              <a:endParaRPr sz="1836" dirty="0"/>
            </a:p>
          </p:txBody>
        </p:sp>
        <p:sp>
          <p:nvSpPr>
            <p:cNvPr id="7" name="object 7"/>
            <p:cNvSpPr/>
            <p:nvPr/>
          </p:nvSpPr>
          <p:spPr>
            <a:xfrm>
              <a:off x="8898763" y="1792985"/>
              <a:ext cx="182880" cy="259715"/>
            </a:xfrm>
            <a:custGeom>
              <a:avLst/>
              <a:gdLst/>
              <a:ahLst/>
              <a:cxnLst/>
              <a:rect l="l" t="t" r="r" b="b"/>
              <a:pathLst>
                <a:path w="182879" h="259714">
                  <a:moveTo>
                    <a:pt x="99694" y="0"/>
                  </a:moveTo>
                  <a:lnTo>
                    <a:pt x="91693" y="0"/>
                  </a:lnTo>
                  <a:lnTo>
                    <a:pt x="83819" y="1142"/>
                  </a:lnTo>
                  <a:lnTo>
                    <a:pt x="46434" y="18575"/>
                  </a:lnTo>
                  <a:lnTo>
                    <a:pt x="14001" y="48053"/>
                  </a:lnTo>
                  <a:lnTo>
                    <a:pt x="0" y="64642"/>
                  </a:lnTo>
                  <a:lnTo>
                    <a:pt x="0" y="196596"/>
                  </a:lnTo>
                  <a:lnTo>
                    <a:pt x="36415" y="234332"/>
                  </a:lnTo>
                  <a:lnTo>
                    <a:pt x="71485" y="255508"/>
                  </a:lnTo>
                  <a:lnTo>
                    <a:pt x="96011" y="259587"/>
                  </a:lnTo>
                  <a:lnTo>
                    <a:pt x="107205" y="258875"/>
                  </a:lnTo>
                  <a:lnTo>
                    <a:pt x="143666" y="242288"/>
                  </a:lnTo>
                  <a:lnTo>
                    <a:pt x="167568" y="209444"/>
                  </a:lnTo>
                  <a:lnTo>
                    <a:pt x="180074" y="166219"/>
                  </a:lnTo>
                  <a:lnTo>
                    <a:pt x="182752" y="131572"/>
                  </a:lnTo>
                  <a:lnTo>
                    <a:pt x="182512" y="119000"/>
                  </a:lnTo>
                  <a:lnTo>
                    <a:pt x="176460" y="71070"/>
                  </a:lnTo>
                  <a:lnTo>
                    <a:pt x="160059" y="31801"/>
                  </a:lnTo>
                  <a:lnTo>
                    <a:pt x="131270" y="6215"/>
                  </a:lnTo>
                  <a:lnTo>
                    <a:pt x="99694" y="0"/>
                  </a:lnTo>
                  <a:close/>
                </a:path>
              </a:pathLst>
            </a:custGeom>
            <a:ln w="22860">
              <a:solidFill>
                <a:srgbClr val="FFFFFF"/>
              </a:solidFill>
            </a:ln>
          </p:spPr>
          <p:txBody>
            <a:bodyPr wrap="square" lIns="0" tIns="0" rIns="0" bIns="0" rtlCol="0"/>
            <a:lstStyle/>
            <a:p>
              <a:endParaRPr sz="1836" dirty="0"/>
            </a:p>
          </p:txBody>
        </p:sp>
        <p:sp>
          <p:nvSpPr>
            <p:cNvPr id="8" name="object 8"/>
            <p:cNvSpPr/>
            <p:nvPr/>
          </p:nvSpPr>
          <p:spPr>
            <a:xfrm>
              <a:off x="8148319" y="1781555"/>
              <a:ext cx="207009" cy="125348"/>
            </a:xfrm>
            <a:prstGeom prst="rect">
              <a:avLst/>
            </a:prstGeom>
            <a:blipFill>
              <a:blip r:embed="rId4" cstate="print"/>
              <a:stretch>
                <a:fillRect/>
              </a:stretch>
            </a:blipFill>
          </p:spPr>
          <p:txBody>
            <a:bodyPr wrap="square" lIns="0" tIns="0" rIns="0" bIns="0" rtlCol="0"/>
            <a:lstStyle/>
            <a:p>
              <a:endParaRPr sz="1836" dirty="0"/>
            </a:p>
          </p:txBody>
        </p:sp>
        <p:sp>
          <p:nvSpPr>
            <p:cNvPr id="9" name="object 9"/>
            <p:cNvSpPr/>
            <p:nvPr/>
          </p:nvSpPr>
          <p:spPr>
            <a:xfrm>
              <a:off x="7809103" y="1792985"/>
              <a:ext cx="182880" cy="259715"/>
            </a:xfrm>
            <a:custGeom>
              <a:avLst/>
              <a:gdLst/>
              <a:ahLst/>
              <a:cxnLst/>
              <a:rect l="l" t="t" r="r" b="b"/>
              <a:pathLst>
                <a:path w="182879" h="259714">
                  <a:moveTo>
                    <a:pt x="99695" y="0"/>
                  </a:moveTo>
                  <a:lnTo>
                    <a:pt x="91694" y="0"/>
                  </a:lnTo>
                  <a:lnTo>
                    <a:pt x="83820" y="1142"/>
                  </a:lnTo>
                  <a:lnTo>
                    <a:pt x="46434" y="18575"/>
                  </a:lnTo>
                  <a:lnTo>
                    <a:pt x="14001" y="48053"/>
                  </a:lnTo>
                  <a:lnTo>
                    <a:pt x="0" y="64642"/>
                  </a:lnTo>
                  <a:lnTo>
                    <a:pt x="0" y="196596"/>
                  </a:lnTo>
                  <a:lnTo>
                    <a:pt x="36415" y="234332"/>
                  </a:lnTo>
                  <a:lnTo>
                    <a:pt x="71485" y="255508"/>
                  </a:lnTo>
                  <a:lnTo>
                    <a:pt x="96012" y="259587"/>
                  </a:lnTo>
                  <a:lnTo>
                    <a:pt x="107205" y="258875"/>
                  </a:lnTo>
                  <a:lnTo>
                    <a:pt x="143666" y="242288"/>
                  </a:lnTo>
                  <a:lnTo>
                    <a:pt x="167568" y="209444"/>
                  </a:lnTo>
                  <a:lnTo>
                    <a:pt x="180074" y="166219"/>
                  </a:lnTo>
                  <a:lnTo>
                    <a:pt x="182752" y="131572"/>
                  </a:lnTo>
                  <a:lnTo>
                    <a:pt x="182512" y="119000"/>
                  </a:lnTo>
                  <a:lnTo>
                    <a:pt x="176460" y="71070"/>
                  </a:lnTo>
                  <a:lnTo>
                    <a:pt x="160059" y="31801"/>
                  </a:lnTo>
                  <a:lnTo>
                    <a:pt x="131270" y="6215"/>
                  </a:lnTo>
                  <a:lnTo>
                    <a:pt x="99695" y="0"/>
                  </a:lnTo>
                  <a:close/>
                </a:path>
              </a:pathLst>
            </a:custGeom>
            <a:ln w="22860">
              <a:solidFill>
                <a:srgbClr val="FFFFFF"/>
              </a:solidFill>
            </a:ln>
          </p:spPr>
          <p:txBody>
            <a:bodyPr wrap="square" lIns="0" tIns="0" rIns="0" bIns="0" rtlCol="0"/>
            <a:lstStyle/>
            <a:p>
              <a:endParaRPr sz="1836" dirty="0"/>
            </a:p>
          </p:txBody>
        </p:sp>
        <p:sp>
          <p:nvSpPr>
            <p:cNvPr id="10" name="object 10"/>
            <p:cNvSpPr/>
            <p:nvPr/>
          </p:nvSpPr>
          <p:spPr>
            <a:xfrm>
              <a:off x="4701032" y="1781555"/>
              <a:ext cx="207009" cy="125348"/>
            </a:xfrm>
            <a:prstGeom prst="rect">
              <a:avLst/>
            </a:prstGeom>
            <a:blipFill>
              <a:blip r:embed="rId5" cstate="print"/>
              <a:stretch>
                <a:fillRect/>
              </a:stretch>
            </a:blipFill>
          </p:spPr>
          <p:txBody>
            <a:bodyPr wrap="square" lIns="0" tIns="0" rIns="0" bIns="0" rtlCol="0"/>
            <a:lstStyle/>
            <a:p>
              <a:endParaRPr sz="1836" dirty="0"/>
            </a:p>
          </p:txBody>
        </p:sp>
        <p:sp>
          <p:nvSpPr>
            <p:cNvPr id="11" name="object 11"/>
            <p:cNvSpPr/>
            <p:nvPr/>
          </p:nvSpPr>
          <p:spPr>
            <a:xfrm>
              <a:off x="2703702" y="1792985"/>
              <a:ext cx="182880" cy="259715"/>
            </a:xfrm>
            <a:custGeom>
              <a:avLst/>
              <a:gdLst/>
              <a:ahLst/>
              <a:cxnLst/>
              <a:rect l="l" t="t" r="r" b="b"/>
              <a:pathLst>
                <a:path w="182880" h="259714">
                  <a:moveTo>
                    <a:pt x="99695" y="0"/>
                  </a:moveTo>
                  <a:lnTo>
                    <a:pt x="91694" y="0"/>
                  </a:lnTo>
                  <a:lnTo>
                    <a:pt x="83820" y="1142"/>
                  </a:lnTo>
                  <a:lnTo>
                    <a:pt x="46434" y="18575"/>
                  </a:lnTo>
                  <a:lnTo>
                    <a:pt x="14001" y="48053"/>
                  </a:lnTo>
                  <a:lnTo>
                    <a:pt x="0" y="64642"/>
                  </a:lnTo>
                  <a:lnTo>
                    <a:pt x="0" y="196596"/>
                  </a:lnTo>
                  <a:lnTo>
                    <a:pt x="36415" y="234332"/>
                  </a:lnTo>
                  <a:lnTo>
                    <a:pt x="71485" y="255508"/>
                  </a:lnTo>
                  <a:lnTo>
                    <a:pt x="96012" y="259587"/>
                  </a:lnTo>
                  <a:lnTo>
                    <a:pt x="107205" y="258875"/>
                  </a:lnTo>
                  <a:lnTo>
                    <a:pt x="143666" y="242288"/>
                  </a:lnTo>
                  <a:lnTo>
                    <a:pt x="167568" y="209444"/>
                  </a:lnTo>
                  <a:lnTo>
                    <a:pt x="180074" y="166219"/>
                  </a:lnTo>
                  <a:lnTo>
                    <a:pt x="182753" y="131572"/>
                  </a:lnTo>
                  <a:lnTo>
                    <a:pt x="182512" y="119000"/>
                  </a:lnTo>
                  <a:lnTo>
                    <a:pt x="176460" y="71070"/>
                  </a:lnTo>
                  <a:lnTo>
                    <a:pt x="160059" y="31801"/>
                  </a:lnTo>
                  <a:lnTo>
                    <a:pt x="131270" y="6215"/>
                  </a:lnTo>
                  <a:lnTo>
                    <a:pt x="99695" y="0"/>
                  </a:lnTo>
                  <a:close/>
                </a:path>
              </a:pathLst>
            </a:custGeom>
            <a:ln w="22860">
              <a:solidFill>
                <a:srgbClr val="FFFFFF"/>
              </a:solidFill>
            </a:ln>
          </p:spPr>
          <p:txBody>
            <a:bodyPr wrap="square" lIns="0" tIns="0" rIns="0" bIns="0" rtlCol="0"/>
            <a:lstStyle/>
            <a:p>
              <a:endParaRPr sz="1836" dirty="0"/>
            </a:p>
          </p:txBody>
        </p:sp>
        <p:sp>
          <p:nvSpPr>
            <p:cNvPr id="12" name="object 12"/>
            <p:cNvSpPr/>
            <p:nvPr/>
          </p:nvSpPr>
          <p:spPr>
            <a:xfrm>
              <a:off x="1552447" y="1781555"/>
              <a:ext cx="207009" cy="125348"/>
            </a:xfrm>
            <a:prstGeom prst="rect">
              <a:avLst/>
            </a:prstGeom>
            <a:blipFill>
              <a:blip r:embed="rId4" cstate="print"/>
              <a:stretch>
                <a:fillRect/>
              </a:stretch>
            </a:blipFill>
          </p:spPr>
          <p:txBody>
            <a:bodyPr wrap="square" lIns="0" tIns="0" rIns="0" bIns="0" rtlCol="0"/>
            <a:lstStyle/>
            <a:p>
              <a:endParaRPr sz="1836" dirty="0"/>
            </a:p>
          </p:txBody>
        </p:sp>
        <p:sp>
          <p:nvSpPr>
            <p:cNvPr id="13" name="object 13"/>
            <p:cNvSpPr/>
            <p:nvPr/>
          </p:nvSpPr>
          <p:spPr>
            <a:xfrm>
              <a:off x="1121270" y="1647698"/>
              <a:ext cx="8517255" cy="555625"/>
            </a:xfrm>
            <a:custGeom>
              <a:avLst/>
              <a:gdLst/>
              <a:ahLst/>
              <a:cxnLst/>
              <a:rect l="l" t="t" r="r" b="b"/>
              <a:pathLst>
                <a:path w="8517255" h="555625">
                  <a:moveTo>
                    <a:pt x="4844935" y="114807"/>
                  </a:moveTo>
                  <a:lnTo>
                    <a:pt x="4848999" y="114807"/>
                  </a:lnTo>
                  <a:lnTo>
                    <a:pt x="4852301" y="115062"/>
                  </a:lnTo>
                  <a:lnTo>
                    <a:pt x="4865128" y="122174"/>
                  </a:lnTo>
                  <a:lnTo>
                    <a:pt x="4865128" y="123571"/>
                  </a:lnTo>
                  <a:lnTo>
                    <a:pt x="4865128" y="426592"/>
                  </a:lnTo>
                  <a:lnTo>
                    <a:pt x="4865128" y="427989"/>
                  </a:lnTo>
                  <a:lnTo>
                    <a:pt x="4864747" y="429132"/>
                  </a:lnTo>
                  <a:lnTo>
                    <a:pt x="4854841" y="434593"/>
                  </a:lnTo>
                  <a:lnTo>
                    <a:pt x="4852301" y="435101"/>
                  </a:lnTo>
                  <a:lnTo>
                    <a:pt x="4848999" y="435355"/>
                  </a:lnTo>
                  <a:lnTo>
                    <a:pt x="4844935" y="435355"/>
                  </a:lnTo>
                  <a:lnTo>
                    <a:pt x="4841252" y="435355"/>
                  </a:lnTo>
                  <a:lnTo>
                    <a:pt x="4837950" y="435101"/>
                  </a:lnTo>
                  <a:lnTo>
                    <a:pt x="4835410" y="434593"/>
                  </a:lnTo>
                  <a:lnTo>
                    <a:pt x="4832870" y="434213"/>
                  </a:lnTo>
                  <a:lnTo>
                    <a:pt x="4825250" y="427989"/>
                  </a:lnTo>
                  <a:lnTo>
                    <a:pt x="4825250" y="426592"/>
                  </a:lnTo>
                  <a:lnTo>
                    <a:pt x="4825250" y="123571"/>
                  </a:lnTo>
                  <a:lnTo>
                    <a:pt x="4825250" y="122174"/>
                  </a:lnTo>
                  <a:lnTo>
                    <a:pt x="4825504" y="121030"/>
                  </a:lnTo>
                  <a:lnTo>
                    <a:pt x="4841252" y="114807"/>
                  </a:lnTo>
                  <a:lnTo>
                    <a:pt x="4844935" y="114807"/>
                  </a:lnTo>
                  <a:close/>
                </a:path>
                <a:path w="8517255" h="555625">
                  <a:moveTo>
                    <a:pt x="4106049" y="114807"/>
                  </a:moveTo>
                  <a:lnTo>
                    <a:pt x="4110113" y="114807"/>
                  </a:lnTo>
                  <a:lnTo>
                    <a:pt x="4113288" y="115062"/>
                  </a:lnTo>
                  <a:lnTo>
                    <a:pt x="4126115" y="122174"/>
                  </a:lnTo>
                  <a:lnTo>
                    <a:pt x="4126115" y="123571"/>
                  </a:lnTo>
                  <a:lnTo>
                    <a:pt x="4126115" y="303022"/>
                  </a:lnTo>
                  <a:lnTo>
                    <a:pt x="4130433" y="348868"/>
                  </a:lnTo>
                  <a:lnTo>
                    <a:pt x="4148185" y="385151"/>
                  </a:lnTo>
                  <a:lnTo>
                    <a:pt x="4188726" y="405082"/>
                  </a:lnTo>
                  <a:lnTo>
                    <a:pt x="4197489" y="405511"/>
                  </a:lnTo>
                  <a:lnTo>
                    <a:pt x="4209012" y="404487"/>
                  </a:lnTo>
                  <a:lnTo>
                    <a:pt x="4255155" y="379962"/>
                  </a:lnTo>
                  <a:lnTo>
                    <a:pt x="4292231" y="340867"/>
                  </a:lnTo>
                  <a:lnTo>
                    <a:pt x="4292231" y="123571"/>
                  </a:lnTo>
                  <a:lnTo>
                    <a:pt x="4292231" y="122174"/>
                  </a:lnTo>
                  <a:lnTo>
                    <a:pt x="4308233" y="114807"/>
                  </a:lnTo>
                  <a:lnTo>
                    <a:pt x="4312297" y="114807"/>
                  </a:lnTo>
                  <a:lnTo>
                    <a:pt x="4316107" y="114807"/>
                  </a:lnTo>
                  <a:lnTo>
                    <a:pt x="4332109" y="122174"/>
                  </a:lnTo>
                  <a:lnTo>
                    <a:pt x="4332109" y="123571"/>
                  </a:lnTo>
                  <a:lnTo>
                    <a:pt x="4332109" y="426592"/>
                  </a:lnTo>
                  <a:lnTo>
                    <a:pt x="4332109" y="427989"/>
                  </a:lnTo>
                  <a:lnTo>
                    <a:pt x="4331728" y="429132"/>
                  </a:lnTo>
                  <a:lnTo>
                    <a:pt x="4331220" y="430275"/>
                  </a:lnTo>
                  <a:lnTo>
                    <a:pt x="4330712" y="431418"/>
                  </a:lnTo>
                  <a:lnTo>
                    <a:pt x="4329569" y="432307"/>
                  </a:lnTo>
                  <a:lnTo>
                    <a:pt x="4328045" y="432942"/>
                  </a:lnTo>
                  <a:lnTo>
                    <a:pt x="4326521" y="433577"/>
                  </a:lnTo>
                  <a:lnTo>
                    <a:pt x="4324489" y="434213"/>
                  </a:lnTo>
                  <a:lnTo>
                    <a:pt x="4322076" y="434593"/>
                  </a:lnTo>
                  <a:lnTo>
                    <a:pt x="4319536" y="435101"/>
                  </a:lnTo>
                  <a:lnTo>
                    <a:pt x="4316488" y="435355"/>
                  </a:lnTo>
                  <a:lnTo>
                    <a:pt x="4312932" y="435355"/>
                  </a:lnTo>
                  <a:lnTo>
                    <a:pt x="4308995" y="435355"/>
                  </a:lnTo>
                  <a:lnTo>
                    <a:pt x="4305693" y="435101"/>
                  </a:lnTo>
                  <a:lnTo>
                    <a:pt x="4303280" y="434593"/>
                  </a:lnTo>
                  <a:lnTo>
                    <a:pt x="4300867" y="434213"/>
                  </a:lnTo>
                  <a:lnTo>
                    <a:pt x="4294771" y="430275"/>
                  </a:lnTo>
                  <a:lnTo>
                    <a:pt x="4294136" y="429132"/>
                  </a:lnTo>
                  <a:lnTo>
                    <a:pt x="4293882" y="427989"/>
                  </a:lnTo>
                  <a:lnTo>
                    <a:pt x="4293882" y="426592"/>
                  </a:lnTo>
                  <a:lnTo>
                    <a:pt x="4293882" y="383793"/>
                  </a:lnTo>
                  <a:lnTo>
                    <a:pt x="4255377" y="418405"/>
                  </a:lnTo>
                  <a:lnTo>
                    <a:pt x="4217889" y="435736"/>
                  </a:lnTo>
                  <a:lnTo>
                    <a:pt x="4193044" y="439038"/>
                  </a:lnTo>
                  <a:lnTo>
                    <a:pt x="4178759" y="438400"/>
                  </a:lnTo>
                  <a:lnTo>
                    <a:pt x="4133166" y="423507"/>
                  </a:lnTo>
                  <a:lnTo>
                    <a:pt x="4104023" y="392699"/>
                  </a:lnTo>
                  <a:lnTo>
                    <a:pt x="4089398" y="349692"/>
                  </a:lnTo>
                  <a:lnTo>
                    <a:pt x="4086237" y="306704"/>
                  </a:lnTo>
                  <a:lnTo>
                    <a:pt x="4086237" y="123571"/>
                  </a:lnTo>
                  <a:lnTo>
                    <a:pt x="4086237" y="122174"/>
                  </a:lnTo>
                  <a:lnTo>
                    <a:pt x="4086618" y="121030"/>
                  </a:lnTo>
                  <a:lnTo>
                    <a:pt x="4087126" y="119887"/>
                  </a:lnTo>
                  <a:lnTo>
                    <a:pt x="4087634" y="118744"/>
                  </a:lnTo>
                  <a:lnTo>
                    <a:pt x="4102239" y="114807"/>
                  </a:lnTo>
                  <a:lnTo>
                    <a:pt x="4106049" y="114807"/>
                  </a:lnTo>
                  <a:close/>
                </a:path>
                <a:path w="8517255" h="555625">
                  <a:moveTo>
                    <a:pt x="2374531" y="114807"/>
                  </a:moveTo>
                  <a:lnTo>
                    <a:pt x="2378595" y="114807"/>
                  </a:lnTo>
                  <a:lnTo>
                    <a:pt x="2381897" y="115062"/>
                  </a:lnTo>
                  <a:lnTo>
                    <a:pt x="2394724" y="122174"/>
                  </a:lnTo>
                  <a:lnTo>
                    <a:pt x="2394724" y="123571"/>
                  </a:lnTo>
                  <a:lnTo>
                    <a:pt x="2394724" y="426592"/>
                  </a:lnTo>
                  <a:lnTo>
                    <a:pt x="2394724" y="427989"/>
                  </a:lnTo>
                  <a:lnTo>
                    <a:pt x="2394343" y="429132"/>
                  </a:lnTo>
                  <a:lnTo>
                    <a:pt x="2384437" y="434593"/>
                  </a:lnTo>
                  <a:lnTo>
                    <a:pt x="2381897" y="435101"/>
                  </a:lnTo>
                  <a:lnTo>
                    <a:pt x="2378595" y="435355"/>
                  </a:lnTo>
                  <a:lnTo>
                    <a:pt x="2374531" y="435355"/>
                  </a:lnTo>
                  <a:lnTo>
                    <a:pt x="2370848" y="435355"/>
                  </a:lnTo>
                  <a:lnTo>
                    <a:pt x="2367546" y="435101"/>
                  </a:lnTo>
                  <a:lnTo>
                    <a:pt x="2365006" y="434593"/>
                  </a:lnTo>
                  <a:lnTo>
                    <a:pt x="2362466" y="434213"/>
                  </a:lnTo>
                  <a:lnTo>
                    <a:pt x="2354846" y="427989"/>
                  </a:lnTo>
                  <a:lnTo>
                    <a:pt x="2354846" y="426592"/>
                  </a:lnTo>
                  <a:lnTo>
                    <a:pt x="2354846" y="123571"/>
                  </a:lnTo>
                  <a:lnTo>
                    <a:pt x="2354846" y="122174"/>
                  </a:lnTo>
                  <a:lnTo>
                    <a:pt x="2355100" y="121030"/>
                  </a:lnTo>
                  <a:lnTo>
                    <a:pt x="2370848" y="114807"/>
                  </a:lnTo>
                  <a:lnTo>
                    <a:pt x="2374531" y="114807"/>
                  </a:lnTo>
                  <a:close/>
                </a:path>
                <a:path w="8517255" h="555625">
                  <a:moveTo>
                    <a:pt x="745248" y="114807"/>
                  </a:moveTo>
                  <a:lnTo>
                    <a:pt x="750201" y="114807"/>
                  </a:lnTo>
                  <a:lnTo>
                    <a:pt x="754011" y="115062"/>
                  </a:lnTo>
                  <a:lnTo>
                    <a:pt x="756932" y="115315"/>
                  </a:lnTo>
                  <a:lnTo>
                    <a:pt x="759853" y="115697"/>
                  </a:lnTo>
                  <a:lnTo>
                    <a:pt x="762139" y="116204"/>
                  </a:lnTo>
                  <a:lnTo>
                    <a:pt x="763790" y="116839"/>
                  </a:lnTo>
                  <a:lnTo>
                    <a:pt x="765441" y="117475"/>
                  </a:lnTo>
                  <a:lnTo>
                    <a:pt x="864501" y="388112"/>
                  </a:lnTo>
                  <a:lnTo>
                    <a:pt x="865136" y="389763"/>
                  </a:lnTo>
                  <a:lnTo>
                    <a:pt x="865771" y="388112"/>
                  </a:lnTo>
                  <a:lnTo>
                    <a:pt x="958862" y="123571"/>
                  </a:lnTo>
                  <a:lnTo>
                    <a:pt x="959370" y="122047"/>
                  </a:lnTo>
                  <a:lnTo>
                    <a:pt x="960005" y="120650"/>
                  </a:lnTo>
                  <a:lnTo>
                    <a:pt x="960894" y="119506"/>
                  </a:lnTo>
                  <a:lnTo>
                    <a:pt x="961783" y="118363"/>
                  </a:lnTo>
                  <a:lnTo>
                    <a:pt x="963053" y="117475"/>
                  </a:lnTo>
                  <a:lnTo>
                    <a:pt x="964704" y="116839"/>
                  </a:lnTo>
                  <a:lnTo>
                    <a:pt x="966355" y="116204"/>
                  </a:lnTo>
                  <a:lnTo>
                    <a:pt x="968641" y="115697"/>
                  </a:lnTo>
                  <a:lnTo>
                    <a:pt x="971435" y="115315"/>
                  </a:lnTo>
                  <a:lnTo>
                    <a:pt x="974229" y="115062"/>
                  </a:lnTo>
                  <a:lnTo>
                    <a:pt x="977912" y="114807"/>
                  </a:lnTo>
                  <a:lnTo>
                    <a:pt x="982357" y="114807"/>
                  </a:lnTo>
                  <a:lnTo>
                    <a:pt x="985913" y="114807"/>
                  </a:lnTo>
                  <a:lnTo>
                    <a:pt x="996708" y="116586"/>
                  </a:lnTo>
                  <a:lnTo>
                    <a:pt x="998105" y="117221"/>
                  </a:lnTo>
                  <a:lnTo>
                    <a:pt x="998994" y="117982"/>
                  </a:lnTo>
                  <a:lnTo>
                    <a:pt x="999629" y="118999"/>
                  </a:lnTo>
                  <a:lnTo>
                    <a:pt x="1000137" y="120014"/>
                  </a:lnTo>
                  <a:lnTo>
                    <a:pt x="1000391" y="121285"/>
                  </a:lnTo>
                  <a:lnTo>
                    <a:pt x="1000391" y="122936"/>
                  </a:lnTo>
                  <a:lnTo>
                    <a:pt x="1000391" y="123571"/>
                  </a:lnTo>
                  <a:lnTo>
                    <a:pt x="1000391" y="124332"/>
                  </a:lnTo>
                  <a:lnTo>
                    <a:pt x="1000264" y="125094"/>
                  </a:lnTo>
                  <a:lnTo>
                    <a:pt x="1000137" y="125856"/>
                  </a:lnTo>
                  <a:lnTo>
                    <a:pt x="1000010" y="126618"/>
                  </a:lnTo>
                  <a:lnTo>
                    <a:pt x="999883" y="127253"/>
                  </a:lnTo>
                  <a:lnTo>
                    <a:pt x="999756" y="127888"/>
                  </a:lnTo>
                  <a:lnTo>
                    <a:pt x="999629" y="128650"/>
                  </a:lnTo>
                  <a:lnTo>
                    <a:pt x="999375" y="129412"/>
                  </a:lnTo>
                  <a:lnTo>
                    <a:pt x="999121" y="130175"/>
                  </a:lnTo>
                  <a:lnTo>
                    <a:pt x="998994" y="130937"/>
                  </a:lnTo>
                  <a:lnTo>
                    <a:pt x="998740" y="131572"/>
                  </a:lnTo>
                  <a:lnTo>
                    <a:pt x="888885" y="426592"/>
                  </a:lnTo>
                  <a:lnTo>
                    <a:pt x="888250" y="428371"/>
                  </a:lnTo>
                  <a:lnTo>
                    <a:pt x="887234" y="429894"/>
                  </a:lnTo>
                  <a:lnTo>
                    <a:pt x="885837" y="430911"/>
                  </a:lnTo>
                  <a:lnTo>
                    <a:pt x="884567" y="432053"/>
                  </a:lnTo>
                  <a:lnTo>
                    <a:pt x="882916" y="432942"/>
                  </a:lnTo>
                  <a:lnTo>
                    <a:pt x="880884" y="433577"/>
                  </a:lnTo>
                  <a:lnTo>
                    <a:pt x="878852" y="434339"/>
                  </a:lnTo>
                  <a:lnTo>
                    <a:pt x="876439" y="434721"/>
                  </a:lnTo>
                  <a:lnTo>
                    <a:pt x="873645" y="434975"/>
                  </a:lnTo>
                  <a:lnTo>
                    <a:pt x="870851" y="435228"/>
                  </a:lnTo>
                  <a:lnTo>
                    <a:pt x="867549" y="435355"/>
                  </a:lnTo>
                  <a:lnTo>
                    <a:pt x="863739" y="435355"/>
                  </a:lnTo>
                  <a:lnTo>
                    <a:pt x="859929" y="435355"/>
                  </a:lnTo>
                  <a:lnTo>
                    <a:pt x="856627" y="435101"/>
                  </a:lnTo>
                  <a:lnTo>
                    <a:pt x="853706" y="434848"/>
                  </a:lnTo>
                  <a:lnTo>
                    <a:pt x="850785" y="434466"/>
                  </a:lnTo>
                  <a:lnTo>
                    <a:pt x="848372" y="433959"/>
                  </a:lnTo>
                  <a:lnTo>
                    <a:pt x="846340" y="433324"/>
                  </a:lnTo>
                  <a:lnTo>
                    <a:pt x="844308" y="432688"/>
                  </a:lnTo>
                  <a:lnTo>
                    <a:pt x="842657" y="431800"/>
                  </a:lnTo>
                  <a:lnTo>
                    <a:pt x="841387" y="430656"/>
                  </a:lnTo>
                  <a:lnTo>
                    <a:pt x="839990" y="429513"/>
                  </a:lnTo>
                  <a:lnTo>
                    <a:pt x="838974" y="428116"/>
                  </a:lnTo>
                  <a:lnTo>
                    <a:pt x="838339" y="426592"/>
                  </a:lnTo>
                  <a:lnTo>
                    <a:pt x="728484" y="131572"/>
                  </a:lnTo>
                  <a:lnTo>
                    <a:pt x="727849" y="129793"/>
                  </a:lnTo>
                  <a:lnTo>
                    <a:pt x="727341" y="128397"/>
                  </a:lnTo>
                  <a:lnTo>
                    <a:pt x="726960" y="127253"/>
                  </a:lnTo>
                  <a:lnTo>
                    <a:pt x="726706" y="126111"/>
                  </a:lnTo>
                  <a:lnTo>
                    <a:pt x="726452" y="125222"/>
                  </a:lnTo>
                  <a:lnTo>
                    <a:pt x="726325" y="124587"/>
                  </a:lnTo>
                  <a:lnTo>
                    <a:pt x="726198" y="123951"/>
                  </a:lnTo>
                  <a:lnTo>
                    <a:pt x="726198" y="123316"/>
                  </a:lnTo>
                  <a:lnTo>
                    <a:pt x="726198" y="122936"/>
                  </a:lnTo>
                  <a:lnTo>
                    <a:pt x="726198" y="121285"/>
                  </a:lnTo>
                  <a:lnTo>
                    <a:pt x="726452" y="120014"/>
                  </a:lnTo>
                  <a:lnTo>
                    <a:pt x="727214" y="118872"/>
                  </a:lnTo>
                  <a:lnTo>
                    <a:pt x="727849" y="117728"/>
                  </a:lnTo>
                  <a:lnTo>
                    <a:pt x="736231" y="115188"/>
                  </a:lnTo>
                  <a:lnTo>
                    <a:pt x="738644" y="114935"/>
                  </a:lnTo>
                  <a:lnTo>
                    <a:pt x="741692" y="114807"/>
                  </a:lnTo>
                  <a:lnTo>
                    <a:pt x="745248" y="114807"/>
                  </a:lnTo>
                  <a:close/>
                </a:path>
                <a:path w="8517255" h="555625">
                  <a:moveTo>
                    <a:pt x="8388743" y="111125"/>
                  </a:moveTo>
                  <a:lnTo>
                    <a:pt x="8434267" y="117554"/>
                  </a:lnTo>
                  <a:lnTo>
                    <a:pt x="8468928" y="135905"/>
                  </a:lnTo>
                  <a:lnTo>
                    <a:pt x="8500075" y="173989"/>
                  </a:lnTo>
                  <a:lnTo>
                    <a:pt x="8512560" y="210776"/>
                  </a:lnTo>
                  <a:lnTo>
                    <a:pt x="8516632" y="251460"/>
                  </a:lnTo>
                  <a:lnTo>
                    <a:pt x="8516632" y="259461"/>
                  </a:lnTo>
                  <a:lnTo>
                    <a:pt x="8516632" y="267588"/>
                  </a:lnTo>
                  <a:lnTo>
                    <a:pt x="8514473" y="273050"/>
                  </a:lnTo>
                  <a:lnTo>
                    <a:pt x="8510282" y="276098"/>
                  </a:lnTo>
                  <a:lnTo>
                    <a:pt x="8505964" y="279146"/>
                  </a:lnTo>
                  <a:lnTo>
                    <a:pt x="8501900" y="280542"/>
                  </a:lnTo>
                  <a:lnTo>
                    <a:pt x="8497836" y="280542"/>
                  </a:lnTo>
                  <a:lnTo>
                    <a:pt x="8291207" y="280542"/>
                  </a:lnTo>
                  <a:lnTo>
                    <a:pt x="8294368" y="319780"/>
                  </a:lnTo>
                  <a:lnTo>
                    <a:pt x="8309100" y="361955"/>
                  </a:lnTo>
                  <a:lnTo>
                    <a:pt x="8338388" y="390640"/>
                  </a:lnTo>
                  <a:lnTo>
                    <a:pt x="8384108" y="403586"/>
                  </a:lnTo>
                  <a:lnTo>
                    <a:pt x="8398395" y="404113"/>
                  </a:lnTo>
                  <a:lnTo>
                    <a:pt x="8408684" y="403895"/>
                  </a:lnTo>
                  <a:lnTo>
                    <a:pt x="8451862" y="396605"/>
                  </a:lnTo>
                  <a:lnTo>
                    <a:pt x="8485263" y="384048"/>
                  </a:lnTo>
                  <a:lnTo>
                    <a:pt x="8490597" y="381635"/>
                  </a:lnTo>
                  <a:lnTo>
                    <a:pt x="8494280" y="380364"/>
                  </a:lnTo>
                  <a:lnTo>
                    <a:pt x="8496566" y="380364"/>
                  </a:lnTo>
                  <a:lnTo>
                    <a:pt x="8497836" y="380364"/>
                  </a:lnTo>
                  <a:lnTo>
                    <a:pt x="8504821" y="395097"/>
                  </a:lnTo>
                  <a:lnTo>
                    <a:pt x="8504821" y="398525"/>
                  </a:lnTo>
                  <a:lnTo>
                    <a:pt x="8504821" y="400050"/>
                  </a:lnTo>
                  <a:lnTo>
                    <a:pt x="8504821" y="401574"/>
                  </a:lnTo>
                  <a:lnTo>
                    <a:pt x="8504567" y="402971"/>
                  </a:lnTo>
                  <a:lnTo>
                    <a:pt x="8504313" y="404494"/>
                  </a:lnTo>
                  <a:lnTo>
                    <a:pt x="8504059" y="405764"/>
                  </a:lnTo>
                  <a:lnTo>
                    <a:pt x="8503678" y="407035"/>
                  </a:lnTo>
                  <a:lnTo>
                    <a:pt x="8503424" y="408304"/>
                  </a:lnTo>
                  <a:lnTo>
                    <a:pt x="8502916" y="409448"/>
                  </a:lnTo>
                  <a:lnTo>
                    <a:pt x="8502154" y="410590"/>
                  </a:lnTo>
                  <a:lnTo>
                    <a:pt x="8501519" y="411606"/>
                  </a:lnTo>
                  <a:lnTo>
                    <a:pt x="8500630" y="412750"/>
                  </a:lnTo>
                  <a:lnTo>
                    <a:pt x="8499487" y="413892"/>
                  </a:lnTo>
                  <a:lnTo>
                    <a:pt x="8498344" y="415036"/>
                  </a:lnTo>
                  <a:lnTo>
                    <a:pt x="8459026" y="430162"/>
                  </a:lnTo>
                  <a:lnTo>
                    <a:pt x="8414461" y="438181"/>
                  </a:lnTo>
                  <a:lnTo>
                    <a:pt x="8393696" y="439038"/>
                  </a:lnTo>
                  <a:lnTo>
                    <a:pt x="8376597" y="438374"/>
                  </a:lnTo>
                  <a:lnTo>
                    <a:pt x="8331466" y="428498"/>
                  </a:lnTo>
                  <a:lnTo>
                    <a:pt x="8295640" y="406923"/>
                  </a:lnTo>
                  <a:lnTo>
                    <a:pt x="8269665" y="374205"/>
                  </a:lnTo>
                  <a:lnTo>
                    <a:pt x="8253766" y="330364"/>
                  </a:lnTo>
                  <a:lnTo>
                    <a:pt x="8248408" y="275589"/>
                  </a:lnTo>
                  <a:lnTo>
                    <a:pt x="8249027" y="256849"/>
                  </a:lnTo>
                  <a:lnTo>
                    <a:pt x="8258314" y="206628"/>
                  </a:lnTo>
                  <a:lnTo>
                    <a:pt x="8277870" y="166052"/>
                  </a:lnTo>
                  <a:lnTo>
                    <a:pt x="8306828" y="136144"/>
                  </a:lnTo>
                  <a:lnTo>
                    <a:pt x="8344291" y="117500"/>
                  </a:lnTo>
                  <a:lnTo>
                    <a:pt x="8373196" y="111837"/>
                  </a:lnTo>
                  <a:lnTo>
                    <a:pt x="8388743" y="111125"/>
                  </a:lnTo>
                  <a:close/>
                </a:path>
                <a:path w="8517255" h="555625">
                  <a:moveTo>
                    <a:pt x="7880870" y="111125"/>
                  </a:moveTo>
                  <a:lnTo>
                    <a:pt x="7924679" y="118197"/>
                  </a:lnTo>
                  <a:lnTo>
                    <a:pt x="7957816" y="138556"/>
                  </a:lnTo>
                  <a:lnTo>
                    <a:pt x="7981282" y="169372"/>
                  </a:lnTo>
                  <a:lnTo>
                    <a:pt x="7995551" y="208787"/>
                  </a:lnTo>
                  <a:lnTo>
                    <a:pt x="8001748" y="254365"/>
                  </a:lnTo>
                  <a:lnTo>
                    <a:pt x="8002155" y="270510"/>
                  </a:lnTo>
                  <a:lnTo>
                    <a:pt x="8001611" y="289462"/>
                  </a:lnTo>
                  <a:lnTo>
                    <a:pt x="7993646" y="340487"/>
                  </a:lnTo>
                  <a:lnTo>
                    <a:pt x="7976287" y="381992"/>
                  </a:lnTo>
                  <a:lnTo>
                    <a:pt x="7949942" y="412750"/>
                  </a:lnTo>
                  <a:lnTo>
                    <a:pt x="7914837" y="432288"/>
                  </a:lnTo>
                  <a:lnTo>
                    <a:pt x="7871599" y="439038"/>
                  </a:lnTo>
                  <a:lnTo>
                    <a:pt x="7862582" y="439038"/>
                  </a:lnTo>
                  <a:lnTo>
                    <a:pt x="7854200" y="438023"/>
                  </a:lnTo>
                  <a:lnTo>
                    <a:pt x="7846453" y="436117"/>
                  </a:lnTo>
                  <a:lnTo>
                    <a:pt x="7838579" y="434213"/>
                  </a:lnTo>
                  <a:lnTo>
                    <a:pt x="7801114" y="412241"/>
                  </a:lnTo>
                  <a:lnTo>
                    <a:pt x="7777492" y="390398"/>
                  </a:lnTo>
                  <a:lnTo>
                    <a:pt x="7777492" y="546862"/>
                  </a:lnTo>
                  <a:lnTo>
                    <a:pt x="7777492" y="548131"/>
                  </a:lnTo>
                  <a:lnTo>
                    <a:pt x="7777111" y="549401"/>
                  </a:lnTo>
                  <a:lnTo>
                    <a:pt x="7767205" y="554989"/>
                  </a:lnTo>
                  <a:lnTo>
                    <a:pt x="7764665" y="555371"/>
                  </a:lnTo>
                  <a:lnTo>
                    <a:pt x="7761363" y="555498"/>
                  </a:lnTo>
                  <a:lnTo>
                    <a:pt x="7757299" y="555498"/>
                  </a:lnTo>
                  <a:lnTo>
                    <a:pt x="7753616" y="555498"/>
                  </a:lnTo>
                  <a:lnTo>
                    <a:pt x="7750314" y="555371"/>
                  </a:lnTo>
                  <a:lnTo>
                    <a:pt x="7747774" y="554989"/>
                  </a:lnTo>
                  <a:lnTo>
                    <a:pt x="7745234" y="554736"/>
                  </a:lnTo>
                  <a:lnTo>
                    <a:pt x="7737614" y="548131"/>
                  </a:lnTo>
                  <a:lnTo>
                    <a:pt x="7737614" y="546862"/>
                  </a:lnTo>
                  <a:lnTo>
                    <a:pt x="7737614" y="123571"/>
                  </a:lnTo>
                  <a:lnTo>
                    <a:pt x="7737614" y="122047"/>
                  </a:lnTo>
                  <a:lnTo>
                    <a:pt x="7737868" y="120650"/>
                  </a:lnTo>
                  <a:lnTo>
                    <a:pt x="7752346" y="114807"/>
                  </a:lnTo>
                  <a:lnTo>
                    <a:pt x="7755648" y="114807"/>
                  </a:lnTo>
                  <a:lnTo>
                    <a:pt x="7759077" y="114807"/>
                  </a:lnTo>
                  <a:lnTo>
                    <a:pt x="7769745" y="116839"/>
                  </a:lnTo>
                  <a:lnTo>
                    <a:pt x="7771269" y="117475"/>
                  </a:lnTo>
                  <a:lnTo>
                    <a:pt x="7772412" y="118363"/>
                  </a:lnTo>
                  <a:lnTo>
                    <a:pt x="7773047" y="119506"/>
                  </a:lnTo>
                  <a:lnTo>
                    <a:pt x="7773809" y="120650"/>
                  </a:lnTo>
                  <a:lnTo>
                    <a:pt x="7774063" y="122047"/>
                  </a:lnTo>
                  <a:lnTo>
                    <a:pt x="7774063" y="123571"/>
                  </a:lnTo>
                  <a:lnTo>
                    <a:pt x="7774063" y="167386"/>
                  </a:lnTo>
                  <a:lnTo>
                    <a:pt x="7807242" y="137396"/>
                  </a:lnTo>
                  <a:lnTo>
                    <a:pt x="7845782" y="116429"/>
                  </a:lnTo>
                  <a:lnTo>
                    <a:pt x="7873461" y="111339"/>
                  </a:lnTo>
                  <a:lnTo>
                    <a:pt x="7880870" y="111125"/>
                  </a:lnTo>
                  <a:close/>
                </a:path>
                <a:path w="8517255" h="555625">
                  <a:moveTo>
                    <a:pt x="7493139" y="111125"/>
                  </a:moveTo>
                  <a:lnTo>
                    <a:pt x="7541431" y="117340"/>
                  </a:lnTo>
                  <a:lnTo>
                    <a:pt x="7579706" y="135699"/>
                  </a:lnTo>
                  <a:lnTo>
                    <a:pt x="7608005" y="165205"/>
                  </a:lnTo>
                  <a:lnTo>
                    <a:pt x="7626489" y="204977"/>
                  </a:lnTo>
                  <a:lnTo>
                    <a:pt x="7634937" y="253787"/>
                  </a:lnTo>
                  <a:lnTo>
                    <a:pt x="7635506" y="271906"/>
                  </a:lnTo>
                  <a:lnTo>
                    <a:pt x="7634913" y="289647"/>
                  </a:lnTo>
                  <a:lnTo>
                    <a:pt x="7626108" y="338581"/>
                  </a:lnTo>
                  <a:lnTo>
                    <a:pt x="7606856" y="379694"/>
                  </a:lnTo>
                  <a:lnTo>
                    <a:pt x="7577277" y="411416"/>
                  </a:lnTo>
                  <a:lnTo>
                    <a:pt x="7537337" y="431966"/>
                  </a:lnTo>
                  <a:lnTo>
                    <a:pt x="7487170" y="439038"/>
                  </a:lnTo>
                  <a:lnTo>
                    <a:pt x="7469930" y="438326"/>
                  </a:lnTo>
                  <a:lnTo>
                    <a:pt x="7425067" y="427736"/>
                  </a:lnTo>
                  <a:lnTo>
                    <a:pt x="7389991" y="405465"/>
                  </a:lnTo>
                  <a:lnTo>
                    <a:pt x="7364853" y="372459"/>
                  </a:lnTo>
                  <a:lnTo>
                    <a:pt x="7349786" y="329521"/>
                  </a:lnTo>
                  <a:lnTo>
                    <a:pt x="7344803" y="277622"/>
                  </a:lnTo>
                  <a:lnTo>
                    <a:pt x="7345377" y="259881"/>
                  </a:lnTo>
                  <a:lnTo>
                    <a:pt x="7354074" y="210947"/>
                  </a:lnTo>
                  <a:lnTo>
                    <a:pt x="7373148" y="169888"/>
                  </a:lnTo>
                  <a:lnTo>
                    <a:pt x="7402731" y="138429"/>
                  </a:lnTo>
                  <a:lnTo>
                    <a:pt x="7442722" y="118143"/>
                  </a:lnTo>
                  <a:lnTo>
                    <a:pt x="7493139" y="111125"/>
                  </a:lnTo>
                  <a:close/>
                </a:path>
                <a:path w="8517255" h="555625">
                  <a:moveTo>
                    <a:pt x="7136015" y="111125"/>
                  </a:moveTo>
                  <a:lnTo>
                    <a:pt x="7181539" y="117554"/>
                  </a:lnTo>
                  <a:lnTo>
                    <a:pt x="7216200" y="135905"/>
                  </a:lnTo>
                  <a:lnTo>
                    <a:pt x="7247394" y="173989"/>
                  </a:lnTo>
                  <a:lnTo>
                    <a:pt x="7259832" y="210776"/>
                  </a:lnTo>
                  <a:lnTo>
                    <a:pt x="7263904" y="251460"/>
                  </a:lnTo>
                  <a:lnTo>
                    <a:pt x="7263904" y="259461"/>
                  </a:lnTo>
                  <a:lnTo>
                    <a:pt x="7263904" y="267588"/>
                  </a:lnTo>
                  <a:lnTo>
                    <a:pt x="7261745" y="273050"/>
                  </a:lnTo>
                  <a:lnTo>
                    <a:pt x="7257554" y="276098"/>
                  </a:lnTo>
                  <a:lnTo>
                    <a:pt x="7253236" y="279146"/>
                  </a:lnTo>
                  <a:lnTo>
                    <a:pt x="7249172" y="280542"/>
                  </a:lnTo>
                  <a:lnTo>
                    <a:pt x="7245108" y="280542"/>
                  </a:lnTo>
                  <a:lnTo>
                    <a:pt x="7038479" y="280542"/>
                  </a:lnTo>
                  <a:lnTo>
                    <a:pt x="7041640" y="319780"/>
                  </a:lnTo>
                  <a:lnTo>
                    <a:pt x="7056372" y="361955"/>
                  </a:lnTo>
                  <a:lnTo>
                    <a:pt x="7085660" y="390640"/>
                  </a:lnTo>
                  <a:lnTo>
                    <a:pt x="7131380" y="403586"/>
                  </a:lnTo>
                  <a:lnTo>
                    <a:pt x="7145667" y="404113"/>
                  </a:lnTo>
                  <a:lnTo>
                    <a:pt x="7155956" y="403895"/>
                  </a:lnTo>
                  <a:lnTo>
                    <a:pt x="7199134" y="396605"/>
                  </a:lnTo>
                  <a:lnTo>
                    <a:pt x="7232535" y="384048"/>
                  </a:lnTo>
                  <a:lnTo>
                    <a:pt x="7237869" y="381635"/>
                  </a:lnTo>
                  <a:lnTo>
                    <a:pt x="7241552" y="380364"/>
                  </a:lnTo>
                  <a:lnTo>
                    <a:pt x="7243838" y="380364"/>
                  </a:lnTo>
                  <a:lnTo>
                    <a:pt x="7245108" y="380364"/>
                  </a:lnTo>
                  <a:lnTo>
                    <a:pt x="7252093" y="395097"/>
                  </a:lnTo>
                  <a:lnTo>
                    <a:pt x="7252093" y="398525"/>
                  </a:lnTo>
                  <a:lnTo>
                    <a:pt x="7252093" y="400050"/>
                  </a:lnTo>
                  <a:lnTo>
                    <a:pt x="7252093" y="401574"/>
                  </a:lnTo>
                  <a:lnTo>
                    <a:pt x="7251839" y="402971"/>
                  </a:lnTo>
                  <a:lnTo>
                    <a:pt x="7251585" y="404494"/>
                  </a:lnTo>
                  <a:lnTo>
                    <a:pt x="7251331" y="405764"/>
                  </a:lnTo>
                  <a:lnTo>
                    <a:pt x="7250950" y="407035"/>
                  </a:lnTo>
                  <a:lnTo>
                    <a:pt x="7250696" y="408304"/>
                  </a:lnTo>
                  <a:lnTo>
                    <a:pt x="7250188" y="409448"/>
                  </a:lnTo>
                  <a:lnTo>
                    <a:pt x="7249426" y="410590"/>
                  </a:lnTo>
                  <a:lnTo>
                    <a:pt x="7248791" y="411606"/>
                  </a:lnTo>
                  <a:lnTo>
                    <a:pt x="7247902" y="412750"/>
                  </a:lnTo>
                  <a:lnTo>
                    <a:pt x="7246759" y="413892"/>
                  </a:lnTo>
                  <a:lnTo>
                    <a:pt x="7245616" y="415036"/>
                  </a:lnTo>
                  <a:lnTo>
                    <a:pt x="7206298" y="430162"/>
                  </a:lnTo>
                  <a:lnTo>
                    <a:pt x="7161733" y="438181"/>
                  </a:lnTo>
                  <a:lnTo>
                    <a:pt x="7140968" y="439038"/>
                  </a:lnTo>
                  <a:lnTo>
                    <a:pt x="7123922" y="438374"/>
                  </a:lnTo>
                  <a:lnTo>
                    <a:pt x="7078738" y="428498"/>
                  </a:lnTo>
                  <a:lnTo>
                    <a:pt x="7042912" y="406923"/>
                  </a:lnTo>
                  <a:lnTo>
                    <a:pt x="7016937" y="374205"/>
                  </a:lnTo>
                  <a:lnTo>
                    <a:pt x="7001038" y="330364"/>
                  </a:lnTo>
                  <a:lnTo>
                    <a:pt x="6995680" y="275589"/>
                  </a:lnTo>
                  <a:lnTo>
                    <a:pt x="6996299" y="256849"/>
                  </a:lnTo>
                  <a:lnTo>
                    <a:pt x="7005586" y="206628"/>
                  </a:lnTo>
                  <a:lnTo>
                    <a:pt x="7025142" y="166052"/>
                  </a:lnTo>
                  <a:lnTo>
                    <a:pt x="7054100" y="136144"/>
                  </a:lnTo>
                  <a:lnTo>
                    <a:pt x="7091563" y="117500"/>
                  </a:lnTo>
                  <a:lnTo>
                    <a:pt x="7120468" y="111837"/>
                  </a:lnTo>
                  <a:lnTo>
                    <a:pt x="7136015" y="111125"/>
                  </a:lnTo>
                  <a:close/>
                </a:path>
                <a:path w="8517255" h="555625">
                  <a:moveTo>
                    <a:pt x="6791210" y="111125"/>
                  </a:moveTo>
                  <a:lnTo>
                    <a:pt x="6835019" y="118197"/>
                  </a:lnTo>
                  <a:lnTo>
                    <a:pt x="6868156" y="138556"/>
                  </a:lnTo>
                  <a:lnTo>
                    <a:pt x="6891622" y="169372"/>
                  </a:lnTo>
                  <a:lnTo>
                    <a:pt x="6905891" y="208787"/>
                  </a:lnTo>
                  <a:lnTo>
                    <a:pt x="6912088" y="254365"/>
                  </a:lnTo>
                  <a:lnTo>
                    <a:pt x="6912495" y="270510"/>
                  </a:lnTo>
                  <a:lnTo>
                    <a:pt x="6911951" y="289462"/>
                  </a:lnTo>
                  <a:lnTo>
                    <a:pt x="6903986" y="340487"/>
                  </a:lnTo>
                  <a:lnTo>
                    <a:pt x="6886627" y="381992"/>
                  </a:lnTo>
                  <a:lnTo>
                    <a:pt x="6860282" y="412750"/>
                  </a:lnTo>
                  <a:lnTo>
                    <a:pt x="6825177" y="432288"/>
                  </a:lnTo>
                  <a:lnTo>
                    <a:pt x="6781939" y="439038"/>
                  </a:lnTo>
                  <a:lnTo>
                    <a:pt x="6772922" y="439038"/>
                  </a:lnTo>
                  <a:lnTo>
                    <a:pt x="6764540" y="438023"/>
                  </a:lnTo>
                  <a:lnTo>
                    <a:pt x="6756793" y="436117"/>
                  </a:lnTo>
                  <a:lnTo>
                    <a:pt x="6748919" y="434213"/>
                  </a:lnTo>
                  <a:lnTo>
                    <a:pt x="6711454" y="412241"/>
                  </a:lnTo>
                  <a:lnTo>
                    <a:pt x="6687832" y="390398"/>
                  </a:lnTo>
                  <a:lnTo>
                    <a:pt x="6687832" y="546862"/>
                  </a:lnTo>
                  <a:lnTo>
                    <a:pt x="6687832" y="548131"/>
                  </a:lnTo>
                  <a:lnTo>
                    <a:pt x="6687451" y="549401"/>
                  </a:lnTo>
                  <a:lnTo>
                    <a:pt x="6677545" y="554989"/>
                  </a:lnTo>
                  <a:lnTo>
                    <a:pt x="6675005" y="555371"/>
                  </a:lnTo>
                  <a:lnTo>
                    <a:pt x="6671703" y="555498"/>
                  </a:lnTo>
                  <a:lnTo>
                    <a:pt x="6667639" y="555498"/>
                  </a:lnTo>
                  <a:lnTo>
                    <a:pt x="6663956" y="555498"/>
                  </a:lnTo>
                  <a:lnTo>
                    <a:pt x="6660654" y="555371"/>
                  </a:lnTo>
                  <a:lnTo>
                    <a:pt x="6658114" y="554989"/>
                  </a:lnTo>
                  <a:lnTo>
                    <a:pt x="6655574" y="554736"/>
                  </a:lnTo>
                  <a:lnTo>
                    <a:pt x="6647954" y="548131"/>
                  </a:lnTo>
                  <a:lnTo>
                    <a:pt x="6647954" y="546862"/>
                  </a:lnTo>
                  <a:lnTo>
                    <a:pt x="6647954" y="123571"/>
                  </a:lnTo>
                  <a:lnTo>
                    <a:pt x="6647954" y="122047"/>
                  </a:lnTo>
                  <a:lnTo>
                    <a:pt x="6648208" y="120650"/>
                  </a:lnTo>
                  <a:lnTo>
                    <a:pt x="6662686" y="114807"/>
                  </a:lnTo>
                  <a:lnTo>
                    <a:pt x="6665988" y="114807"/>
                  </a:lnTo>
                  <a:lnTo>
                    <a:pt x="6669417" y="114807"/>
                  </a:lnTo>
                  <a:lnTo>
                    <a:pt x="6680085" y="116839"/>
                  </a:lnTo>
                  <a:lnTo>
                    <a:pt x="6681609" y="117475"/>
                  </a:lnTo>
                  <a:lnTo>
                    <a:pt x="6682752" y="118363"/>
                  </a:lnTo>
                  <a:lnTo>
                    <a:pt x="6683387" y="119506"/>
                  </a:lnTo>
                  <a:lnTo>
                    <a:pt x="6684149" y="120650"/>
                  </a:lnTo>
                  <a:lnTo>
                    <a:pt x="6684403" y="122047"/>
                  </a:lnTo>
                  <a:lnTo>
                    <a:pt x="6684403" y="123571"/>
                  </a:lnTo>
                  <a:lnTo>
                    <a:pt x="6684403" y="167386"/>
                  </a:lnTo>
                  <a:lnTo>
                    <a:pt x="6717582" y="137396"/>
                  </a:lnTo>
                  <a:lnTo>
                    <a:pt x="6756122" y="116429"/>
                  </a:lnTo>
                  <a:lnTo>
                    <a:pt x="6783801" y="111339"/>
                  </a:lnTo>
                  <a:lnTo>
                    <a:pt x="6791210" y="111125"/>
                  </a:lnTo>
                  <a:close/>
                </a:path>
                <a:path w="8517255" h="555625">
                  <a:moveTo>
                    <a:pt x="6017907" y="111125"/>
                  </a:moveTo>
                  <a:lnTo>
                    <a:pt x="6066199" y="117340"/>
                  </a:lnTo>
                  <a:lnTo>
                    <a:pt x="6104474" y="135699"/>
                  </a:lnTo>
                  <a:lnTo>
                    <a:pt x="6132773" y="165205"/>
                  </a:lnTo>
                  <a:lnTo>
                    <a:pt x="6151257" y="204977"/>
                  </a:lnTo>
                  <a:lnTo>
                    <a:pt x="6159705" y="253787"/>
                  </a:lnTo>
                  <a:lnTo>
                    <a:pt x="6160274" y="271906"/>
                  </a:lnTo>
                  <a:lnTo>
                    <a:pt x="6159681" y="289647"/>
                  </a:lnTo>
                  <a:lnTo>
                    <a:pt x="6150876" y="338581"/>
                  </a:lnTo>
                  <a:lnTo>
                    <a:pt x="6131624" y="379694"/>
                  </a:lnTo>
                  <a:lnTo>
                    <a:pt x="6102045" y="411416"/>
                  </a:lnTo>
                  <a:lnTo>
                    <a:pt x="6062105" y="431966"/>
                  </a:lnTo>
                  <a:lnTo>
                    <a:pt x="6011938" y="439038"/>
                  </a:lnTo>
                  <a:lnTo>
                    <a:pt x="5994698" y="438326"/>
                  </a:lnTo>
                  <a:lnTo>
                    <a:pt x="5949835" y="427736"/>
                  </a:lnTo>
                  <a:lnTo>
                    <a:pt x="5914759" y="405465"/>
                  </a:lnTo>
                  <a:lnTo>
                    <a:pt x="5889621" y="372459"/>
                  </a:lnTo>
                  <a:lnTo>
                    <a:pt x="5874554" y="329521"/>
                  </a:lnTo>
                  <a:lnTo>
                    <a:pt x="5869571" y="277622"/>
                  </a:lnTo>
                  <a:lnTo>
                    <a:pt x="5870145" y="259881"/>
                  </a:lnTo>
                  <a:lnTo>
                    <a:pt x="5878842" y="210947"/>
                  </a:lnTo>
                  <a:lnTo>
                    <a:pt x="5897916" y="169888"/>
                  </a:lnTo>
                  <a:lnTo>
                    <a:pt x="5927499" y="138429"/>
                  </a:lnTo>
                  <a:lnTo>
                    <a:pt x="5967490" y="118143"/>
                  </a:lnTo>
                  <a:lnTo>
                    <a:pt x="6017907" y="111125"/>
                  </a:lnTo>
                  <a:close/>
                </a:path>
                <a:path w="8517255" h="555625">
                  <a:moveTo>
                    <a:pt x="5497588" y="111125"/>
                  </a:moveTo>
                  <a:lnTo>
                    <a:pt x="5537040" y="116804"/>
                  </a:lnTo>
                  <a:lnTo>
                    <a:pt x="5574008" y="140213"/>
                  </a:lnTo>
                  <a:lnTo>
                    <a:pt x="5595721" y="177161"/>
                  </a:lnTo>
                  <a:lnTo>
                    <a:pt x="5604060" y="227576"/>
                  </a:lnTo>
                  <a:lnTo>
                    <a:pt x="5604395" y="243077"/>
                  </a:lnTo>
                  <a:lnTo>
                    <a:pt x="5604395" y="426592"/>
                  </a:lnTo>
                  <a:lnTo>
                    <a:pt x="5604395" y="427989"/>
                  </a:lnTo>
                  <a:lnTo>
                    <a:pt x="5604141" y="429132"/>
                  </a:lnTo>
                  <a:lnTo>
                    <a:pt x="5603379" y="430275"/>
                  </a:lnTo>
                  <a:lnTo>
                    <a:pt x="5602744" y="431418"/>
                  </a:lnTo>
                  <a:lnTo>
                    <a:pt x="5601728" y="432307"/>
                  </a:lnTo>
                  <a:lnTo>
                    <a:pt x="5600204" y="432942"/>
                  </a:lnTo>
                  <a:lnTo>
                    <a:pt x="5598807" y="433577"/>
                  </a:lnTo>
                  <a:lnTo>
                    <a:pt x="5596775" y="434213"/>
                  </a:lnTo>
                  <a:lnTo>
                    <a:pt x="5594235" y="434593"/>
                  </a:lnTo>
                  <a:lnTo>
                    <a:pt x="5591695" y="435101"/>
                  </a:lnTo>
                  <a:lnTo>
                    <a:pt x="5588520" y="435355"/>
                  </a:lnTo>
                  <a:lnTo>
                    <a:pt x="5584710" y="435355"/>
                  </a:lnTo>
                  <a:lnTo>
                    <a:pt x="5580646" y="435355"/>
                  </a:lnTo>
                  <a:lnTo>
                    <a:pt x="5577344" y="435101"/>
                  </a:lnTo>
                  <a:lnTo>
                    <a:pt x="5574804" y="434593"/>
                  </a:lnTo>
                  <a:lnTo>
                    <a:pt x="5572264" y="434213"/>
                  </a:lnTo>
                  <a:lnTo>
                    <a:pt x="5564517" y="427989"/>
                  </a:lnTo>
                  <a:lnTo>
                    <a:pt x="5564517" y="426592"/>
                  </a:lnTo>
                  <a:lnTo>
                    <a:pt x="5564517" y="246761"/>
                  </a:lnTo>
                  <a:lnTo>
                    <a:pt x="5560199" y="201040"/>
                  </a:lnTo>
                  <a:lnTo>
                    <a:pt x="5542503" y="165012"/>
                  </a:lnTo>
                  <a:lnTo>
                    <a:pt x="5502033" y="145081"/>
                  </a:lnTo>
                  <a:lnTo>
                    <a:pt x="5493270" y="144652"/>
                  </a:lnTo>
                  <a:lnTo>
                    <a:pt x="5481725" y="145676"/>
                  </a:lnTo>
                  <a:lnTo>
                    <a:pt x="5435354" y="170201"/>
                  </a:lnTo>
                  <a:lnTo>
                    <a:pt x="5398528" y="209296"/>
                  </a:lnTo>
                  <a:lnTo>
                    <a:pt x="5398528" y="426592"/>
                  </a:lnTo>
                  <a:lnTo>
                    <a:pt x="5398528" y="427989"/>
                  </a:lnTo>
                  <a:lnTo>
                    <a:pt x="5388241" y="434593"/>
                  </a:lnTo>
                  <a:lnTo>
                    <a:pt x="5385701" y="435101"/>
                  </a:lnTo>
                  <a:lnTo>
                    <a:pt x="5382399" y="435355"/>
                  </a:lnTo>
                  <a:lnTo>
                    <a:pt x="5378335" y="435355"/>
                  </a:lnTo>
                  <a:lnTo>
                    <a:pt x="5374652" y="435355"/>
                  </a:lnTo>
                  <a:lnTo>
                    <a:pt x="5371350" y="435101"/>
                  </a:lnTo>
                  <a:lnTo>
                    <a:pt x="5368810" y="434593"/>
                  </a:lnTo>
                  <a:lnTo>
                    <a:pt x="5366270" y="434213"/>
                  </a:lnTo>
                  <a:lnTo>
                    <a:pt x="5358650" y="427989"/>
                  </a:lnTo>
                  <a:lnTo>
                    <a:pt x="5358650" y="426592"/>
                  </a:lnTo>
                  <a:lnTo>
                    <a:pt x="5358650" y="123571"/>
                  </a:lnTo>
                  <a:lnTo>
                    <a:pt x="5358650" y="122174"/>
                  </a:lnTo>
                  <a:lnTo>
                    <a:pt x="5358904" y="121030"/>
                  </a:lnTo>
                  <a:lnTo>
                    <a:pt x="5373890" y="114807"/>
                  </a:lnTo>
                  <a:lnTo>
                    <a:pt x="5377700" y="114807"/>
                  </a:lnTo>
                  <a:lnTo>
                    <a:pt x="5381510" y="114807"/>
                  </a:lnTo>
                  <a:lnTo>
                    <a:pt x="5395607" y="119887"/>
                  </a:lnTo>
                  <a:lnTo>
                    <a:pt x="5396242" y="121030"/>
                  </a:lnTo>
                  <a:lnTo>
                    <a:pt x="5396496" y="122174"/>
                  </a:lnTo>
                  <a:lnTo>
                    <a:pt x="5396496" y="123571"/>
                  </a:lnTo>
                  <a:lnTo>
                    <a:pt x="5396496" y="166369"/>
                  </a:lnTo>
                  <a:lnTo>
                    <a:pt x="5435055" y="131758"/>
                  </a:lnTo>
                  <a:lnTo>
                    <a:pt x="5472728" y="114426"/>
                  </a:lnTo>
                  <a:lnTo>
                    <a:pt x="5485182" y="111954"/>
                  </a:lnTo>
                  <a:lnTo>
                    <a:pt x="5497588" y="111125"/>
                  </a:lnTo>
                  <a:close/>
                </a:path>
                <a:path w="8517255" h="555625">
                  <a:moveTo>
                    <a:pt x="5114175" y="111125"/>
                  </a:moveTo>
                  <a:lnTo>
                    <a:pt x="5162467" y="117340"/>
                  </a:lnTo>
                  <a:lnTo>
                    <a:pt x="5200742" y="135699"/>
                  </a:lnTo>
                  <a:lnTo>
                    <a:pt x="5229041" y="165205"/>
                  </a:lnTo>
                  <a:lnTo>
                    <a:pt x="5247525" y="204977"/>
                  </a:lnTo>
                  <a:lnTo>
                    <a:pt x="5255973" y="253787"/>
                  </a:lnTo>
                  <a:lnTo>
                    <a:pt x="5256542" y="271906"/>
                  </a:lnTo>
                  <a:lnTo>
                    <a:pt x="5255949" y="289647"/>
                  </a:lnTo>
                  <a:lnTo>
                    <a:pt x="5247144" y="338581"/>
                  </a:lnTo>
                  <a:lnTo>
                    <a:pt x="5227892" y="379694"/>
                  </a:lnTo>
                  <a:lnTo>
                    <a:pt x="5198313" y="411416"/>
                  </a:lnTo>
                  <a:lnTo>
                    <a:pt x="5158373" y="431966"/>
                  </a:lnTo>
                  <a:lnTo>
                    <a:pt x="5108206" y="439038"/>
                  </a:lnTo>
                  <a:lnTo>
                    <a:pt x="5090966" y="438326"/>
                  </a:lnTo>
                  <a:lnTo>
                    <a:pt x="5046103" y="427736"/>
                  </a:lnTo>
                  <a:lnTo>
                    <a:pt x="5011027" y="405465"/>
                  </a:lnTo>
                  <a:lnTo>
                    <a:pt x="4985889" y="372459"/>
                  </a:lnTo>
                  <a:lnTo>
                    <a:pt x="4970822" y="329521"/>
                  </a:lnTo>
                  <a:lnTo>
                    <a:pt x="4965839" y="277622"/>
                  </a:lnTo>
                  <a:lnTo>
                    <a:pt x="4966413" y="259881"/>
                  </a:lnTo>
                  <a:lnTo>
                    <a:pt x="4975110" y="210947"/>
                  </a:lnTo>
                  <a:lnTo>
                    <a:pt x="4994184" y="169888"/>
                  </a:lnTo>
                  <a:lnTo>
                    <a:pt x="5023767" y="138429"/>
                  </a:lnTo>
                  <a:lnTo>
                    <a:pt x="5063758" y="118143"/>
                  </a:lnTo>
                  <a:lnTo>
                    <a:pt x="5114175" y="111125"/>
                  </a:lnTo>
                  <a:close/>
                </a:path>
                <a:path w="8517255" h="555625">
                  <a:moveTo>
                    <a:pt x="4595380" y="111125"/>
                  </a:moveTo>
                  <a:lnTo>
                    <a:pt x="4634832" y="116804"/>
                  </a:lnTo>
                  <a:lnTo>
                    <a:pt x="4671800" y="140213"/>
                  </a:lnTo>
                  <a:lnTo>
                    <a:pt x="4693513" y="177161"/>
                  </a:lnTo>
                  <a:lnTo>
                    <a:pt x="4701852" y="227576"/>
                  </a:lnTo>
                  <a:lnTo>
                    <a:pt x="4702187" y="243077"/>
                  </a:lnTo>
                  <a:lnTo>
                    <a:pt x="4702187" y="426592"/>
                  </a:lnTo>
                  <a:lnTo>
                    <a:pt x="4702187" y="427989"/>
                  </a:lnTo>
                  <a:lnTo>
                    <a:pt x="4701933" y="429132"/>
                  </a:lnTo>
                  <a:lnTo>
                    <a:pt x="4701171" y="430275"/>
                  </a:lnTo>
                  <a:lnTo>
                    <a:pt x="4700536" y="431418"/>
                  </a:lnTo>
                  <a:lnTo>
                    <a:pt x="4699520" y="432307"/>
                  </a:lnTo>
                  <a:lnTo>
                    <a:pt x="4697996" y="432942"/>
                  </a:lnTo>
                  <a:lnTo>
                    <a:pt x="4696599" y="433577"/>
                  </a:lnTo>
                  <a:lnTo>
                    <a:pt x="4694567" y="434213"/>
                  </a:lnTo>
                  <a:lnTo>
                    <a:pt x="4692027" y="434593"/>
                  </a:lnTo>
                  <a:lnTo>
                    <a:pt x="4689487" y="435101"/>
                  </a:lnTo>
                  <a:lnTo>
                    <a:pt x="4686312" y="435355"/>
                  </a:lnTo>
                  <a:lnTo>
                    <a:pt x="4682502" y="435355"/>
                  </a:lnTo>
                  <a:lnTo>
                    <a:pt x="4678438" y="435355"/>
                  </a:lnTo>
                  <a:lnTo>
                    <a:pt x="4675136" y="435101"/>
                  </a:lnTo>
                  <a:lnTo>
                    <a:pt x="4672596" y="434593"/>
                  </a:lnTo>
                  <a:lnTo>
                    <a:pt x="4670056" y="434213"/>
                  </a:lnTo>
                  <a:lnTo>
                    <a:pt x="4662309" y="427989"/>
                  </a:lnTo>
                  <a:lnTo>
                    <a:pt x="4662309" y="426592"/>
                  </a:lnTo>
                  <a:lnTo>
                    <a:pt x="4662309" y="246761"/>
                  </a:lnTo>
                  <a:lnTo>
                    <a:pt x="4657991" y="201040"/>
                  </a:lnTo>
                  <a:lnTo>
                    <a:pt x="4640295" y="165012"/>
                  </a:lnTo>
                  <a:lnTo>
                    <a:pt x="4599825" y="145081"/>
                  </a:lnTo>
                  <a:lnTo>
                    <a:pt x="4591062" y="144652"/>
                  </a:lnTo>
                  <a:lnTo>
                    <a:pt x="4579517" y="145676"/>
                  </a:lnTo>
                  <a:lnTo>
                    <a:pt x="4533146" y="170201"/>
                  </a:lnTo>
                  <a:lnTo>
                    <a:pt x="4496320" y="209296"/>
                  </a:lnTo>
                  <a:lnTo>
                    <a:pt x="4496320" y="426592"/>
                  </a:lnTo>
                  <a:lnTo>
                    <a:pt x="4496320" y="427989"/>
                  </a:lnTo>
                  <a:lnTo>
                    <a:pt x="4486033" y="434593"/>
                  </a:lnTo>
                  <a:lnTo>
                    <a:pt x="4483493" y="435101"/>
                  </a:lnTo>
                  <a:lnTo>
                    <a:pt x="4480191" y="435355"/>
                  </a:lnTo>
                  <a:lnTo>
                    <a:pt x="4476127" y="435355"/>
                  </a:lnTo>
                  <a:lnTo>
                    <a:pt x="4472444" y="435355"/>
                  </a:lnTo>
                  <a:lnTo>
                    <a:pt x="4469142" y="435101"/>
                  </a:lnTo>
                  <a:lnTo>
                    <a:pt x="4466602" y="434593"/>
                  </a:lnTo>
                  <a:lnTo>
                    <a:pt x="4464062" y="434213"/>
                  </a:lnTo>
                  <a:lnTo>
                    <a:pt x="4456442" y="427989"/>
                  </a:lnTo>
                  <a:lnTo>
                    <a:pt x="4456442" y="426592"/>
                  </a:lnTo>
                  <a:lnTo>
                    <a:pt x="4456442" y="123571"/>
                  </a:lnTo>
                  <a:lnTo>
                    <a:pt x="4456442" y="122174"/>
                  </a:lnTo>
                  <a:lnTo>
                    <a:pt x="4456696" y="121030"/>
                  </a:lnTo>
                  <a:lnTo>
                    <a:pt x="4471682" y="114807"/>
                  </a:lnTo>
                  <a:lnTo>
                    <a:pt x="4475492" y="114807"/>
                  </a:lnTo>
                  <a:lnTo>
                    <a:pt x="4479302" y="114807"/>
                  </a:lnTo>
                  <a:lnTo>
                    <a:pt x="4493399" y="119887"/>
                  </a:lnTo>
                  <a:lnTo>
                    <a:pt x="4494034" y="121030"/>
                  </a:lnTo>
                  <a:lnTo>
                    <a:pt x="4494288" y="122174"/>
                  </a:lnTo>
                  <a:lnTo>
                    <a:pt x="4494288" y="123571"/>
                  </a:lnTo>
                  <a:lnTo>
                    <a:pt x="4494288" y="166369"/>
                  </a:lnTo>
                  <a:lnTo>
                    <a:pt x="4532847" y="131758"/>
                  </a:lnTo>
                  <a:lnTo>
                    <a:pt x="4570520" y="114426"/>
                  </a:lnTo>
                  <a:lnTo>
                    <a:pt x="4582974" y="111954"/>
                  </a:lnTo>
                  <a:lnTo>
                    <a:pt x="4595380" y="111125"/>
                  </a:lnTo>
                  <a:close/>
                </a:path>
                <a:path w="8517255" h="555625">
                  <a:moveTo>
                    <a:pt x="3688727" y="111125"/>
                  </a:moveTo>
                  <a:lnTo>
                    <a:pt x="3734251" y="117554"/>
                  </a:lnTo>
                  <a:lnTo>
                    <a:pt x="3768912" y="135905"/>
                  </a:lnTo>
                  <a:lnTo>
                    <a:pt x="3800106" y="173989"/>
                  </a:lnTo>
                  <a:lnTo>
                    <a:pt x="3812544" y="210776"/>
                  </a:lnTo>
                  <a:lnTo>
                    <a:pt x="3816616" y="251460"/>
                  </a:lnTo>
                  <a:lnTo>
                    <a:pt x="3816616" y="259461"/>
                  </a:lnTo>
                  <a:lnTo>
                    <a:pt x="3816616" y="267588"/>
                  </a:lnTo>
                  <a:lnTo>
                    <a:pt x="3814457" y="273050"/>
                  </a:lnTo>
                  <a:lnTo>
                    <a:pt x="3810266" y="276098"/>
                  </a:lnTo>
                  <a:lnTo>
                    <a:pt x="3805948" y="279146"/>
                  </a:lnTo>
                  <a:lnTo>
                    <a:pt x="3801884" y="280542"/>
                  </a:lnTo>
                  <a:lnTo>
                    <a:pt x="3797820" y="280542"/>
                  </a:lnTo>
                  <a:lnTo>
                    <a:pt x="3591191" y="280542"/>
                  </a:lnTo>
                  <a:lnTo>
                    <a:pt x="3594352" y="319780"/>
                  </a:lnTo>
                  <a:lnTo>
                    <a:pt x="3609084" y="361955"/>
                  </a:lnTo>
                  <a:lnTo>
                    <a:pt x="3638372" y="390640"/>
                  </a:lnTo>
                  <a:lnTo>
                    <a:pt x="3684092" y="403586"/>
                  </a:lnTo>
                  <a:lnTo>
                    <a:pt x="3698379" y="404113"/>
                  </a:lnTo>
                  <a:lnTo>
                    <a:pt x="3708668" y="403895"/>
                  </a:lnTo>
                  <a:lnTo>
                    <a:pt x="3751846" y="396605"/>
                  </a:lnTo>
                  <a:lnTo>
                    <a:pt x="3785247" y="384048"/>
                  </a:lnTo>
                  <a:lnTo>
                    <a:pt x="3790581" y="381635"/>
                  </a:lnTo>
                  <a:lnTo>
                    <a:pt x="3794264" y="380364"/>
                  </a:lnTo>
                  <a:lnTo>
                    <a:pt x="3796550" y="380364"/>
                  </a:lnTo>
                  <a:lnTo>
                    <a:pt x="3797820" y="380364"/>
                  </a:lnTo>
                  <a:lnTo>
                    <a:pt x="3804805" y="395097"/>
                  </a:lnTo>
                  <a:lnTo>
                    <a:pt x="3804805" y="398525"/>
                  </a:lnTo>
                  <a:lnTo>
                    <a:pt x="3804805" y="400050"/>
                  </a:lnTo>
                  <a:lnTo>
                    <a:pt x="3804805" y="401574"/>
                  </a:lnTo>
                  <a:lnTo>
                    <a:pt x="3804551" y="402971"/>
                  </a:lnTo>
                  <a:lnTo>
                    <a:pt x="3804297" y="404494"/>
                  </a:lnTo>
                  <a:lnTo>
                    <a:pt x="3804043" y="405764"/>
                  </a:lnTo>
                  <a:lnTo>
                    <a:pt x="3803662" y="407035"/>
                  </a:lnTo>
                  <a:lnTo>
                    <a:pt x="3803408" y="408304"/>
                  </a:lnTo>
                  <a:lnTo>
                    <a:pt x="3802900" y="409448"/>
                  </a:lnTo>
                  <a:lnTo>
                    <a:pt x="3802138" y="410590"/>
                  </a:lnTo>
                  <a:lnTo>
                    <a:pt x="3801503" y="411606"/>
                  </a:lnTo>
                  <a:lnTo>
                    <a:pt x="3800614" y="412750"/>
                  </a:lnTo>
                  <a:lnTo>
                    <a:pt x="3799471" y="413892"/>
                  </a:lnTo>
                  <a:lnTo>
                    <a:pt x="3798328" y="415036"/>
                  </a:lnTo>
                  <a:lnTo>
                    <a:pt x="3759010" y="430162"/>
                  </a:lnTo>
                  <a:lnTo>
                    <a:pt x="3714445" y="438181"/>
                  </a:lnTo>
                  <a:lnTo>
                    <a:pt x="3693680" y="439038"/>
                  </a:lnTo>
                  <a:lnTo>
                    <a:pt x="3676634" y="438374"/>
                  </a:lnTo>
                  <a:lnTo>
                    <a:pt x="3631450" y="428498"/>
                  </a:lnTo>
                  <a:lnTo>
                    <a:pt x="3595624" y="406923"/>
                  </a:lnTo>
                  <a:lnTo>
                    <a:pt x="3569649" y="374205"/>
                  </a:lnTo>
                  <a:lnTo>
                    <a:pt x="3553750" y="330364"/>
                  </a:lnTo>
                  <a:lnTo>
                    <a:pt x="3548392" y="275589"/>
                  </a:lnTo>
                  <a:lnTo>
                    <a:pt x="3549011" y="256849"/>
                  </a:lnTo>
                  <a:lnTo>
                    <a:pt x="3558298" y="206628"/>
                  </a:lnTo>
                  <a:lnTo>
                    <a:pt x="3577854" y="166052"/>
                  </a:lnTo>
                  <a:lnTo>
                    <a:pt x="3606812" y="136144"/>
                  </a:lnTo>
                  <a:lnTo>
                    <a:pt x="3644275" y="117500"/>
                  </a:lnTo>
                  <a:lnTo>
                    <a:pt x="3673180" y="111837"/>
                  </a:lnTo>
                  <a:lnTo>
                    <a:pt x="3688727" y="111125"/>
                  </a:lnTo>
                  <a:close/>
                </a:path>
                <a:path w="8517255" h="555625">
                  <a:moveTo>
                    <a:pt x="2604274" y="111125"/>
                  </a:moveTo>
                  <a:lnTo>
                    <a:pt x="2611894" y="111125"/>
                  </a:lnTo>
                  <a:lnTo>
                    <a:pt x="2619387" y="111760"/>
                  </a:lnTo>
                  <a:lnTo>
                    <a:pt x="2626880" y="113029"/>
                  </a:lnTo>
                  <a:lnTo>
                    <a:pt x="2634373" y="114173"/>
                  </a:lnTo>
                  <a:lnTo>
                    <a:pt x="2671076" y="128777"/>
                  </a:lnTo>
                  <a:lnTo>
                    <a:pt x="2680093" y="140335"/>
                  </a:lnTo>
                  <a:lnTo>
                    <a:pt x="2680474" y="141859"/>
                  </a:lnTo>
                  <a:lnTo>
                    <a:pt x="2680601" y="143763"/>
                  </a:lnTo>
                  <a:lnTo>
                    <a:pt x="2680855" y="145668"/>
                  </a:lnTo>
                  <a:lnTo>
                    <a:pt x="2680982" y="147954"/>
                  </a:lnTo>
                  <a:lnTo>
                    <a:pt x="2680982" y="150622"/>
                  </a:lnTo>
                  <a:lnTo>
                    <a:pt x="2680982" y="153415"/>
                  </a:lnTo>
                  <a:lnTo>
                    <a:pt x="2680855" y="155701"/>
                  </a:lnTo>
                  <a:lnTo>
                    <a:pt x="2676410" y="166877"/>
                  </a:lnTo>
                  <a:lnTo>
                    <a:pt x="2675394" y="167639"/>
                  </a:lnTo>
                  <a:lnTo>
                    <a:pt x="2674251" y="168148"/>
                  </a:lnTo>
                  <a:lnTo>
                    <a:pt x="2672981" y="168148"/>
                  </a:lnTo>
                  <a:lnTo>
                    <a:pt x="2671203" y="168148"/>
                  </a:lnTo>
                  <a:lnTo>
                    <a:pt x="2668409" y="166877"/>
                  </a:lnTo>
                  <a:lnTo>
                    <a:pt x="2664853" y="164464"/>
                  </a:lnTo>
                  <a:lnTo>
                    <a:pt x="2661297" y="161925"/>
                  </a:lnTo>
                  <a:lnTo>
                    <a:pt x="2656598" y="159257"/>
                  </a:lnTo>
                  <a:lnTo>
                    <a:pt x="2617101" y="145589"/>
                  </a:lnTo>
                  <a:lnTo>
                    <a:pt x="2602242" y="144652"/>
                  </a:lnTo>
                  <a:lnTo>
                    <a:pt x="2594650" y="144889"/>
                  </a:lnTo>
                  <a:lnTo>
                    <a:pt x="2555125" y="158750"/>
                  </a:lnTo>
                  <a:lnTo>
                    <a:pt x="2549918" y="163194"/>
                  </a:lnTo>
                  <a:lnTo>
                    <a:pt x="2546108" y="168401"/>
                  </a:lnTo>
                  <a:lnTo>
                    <a:pt x="2543568" y="174498"/>
                  </a:lnTo>
                  <a:lnTo>
                    <a:pt x="2540901" y="180466"/>
                  </a:lnTo>
                  <a:lnTo>
                    <a:pt x="2539631" y="187071"/>
                  </a:lnTo>
                  <a:lnTo>
                    <a:pt x="2539631" y="194182"/>
                  </a:lnTo>
                  <a:lnTo>
                    <a:pt x="2556776" y="231521"/>
                  </a:lnTo>
                  <a:lnTo>
                    <a:pt x="2596235" y="252285"/>
                  </a:lnTo>
                  <a:lnTo>
                    <a:pt x="2617863" y="260857"/>
                  </a:lnTo>
                  <a:lnTo>
                    <a:pt x="2625096" y="263786"/>
                  </a:lnTo>
                  <a:lnTo>
                    <a:pt x="2659773" y="280971"/>
                  </a:lnTo>
                  <a:lnTo>
                    <a:pt x="2689364" y="313309"/>
                  </a:lnTo>
                  <a:lnTo>
                    <a:pt x="2696095" y="345948"/>
                  </a:lnTo>
                  <a:lnTo>
                    <a:pt x="2695575" y="356522"/>
                  </a:lnTo>
                  <a:lnTo>
                    <a:pt x="2683538" y="393199"/>
                  </a:lnTo>
                  <a:lnTo>
                    <a:pt x="2648692" y="424862"/>
                  </a:lnTo>
                  <a:lnTo>
                    <a:pt x="2607544" y="437435"/>
                  </a:lnTo>
                  <a:lnTo>
                    <a:pt x="2583573" y="439038"/>
                  </a:lnTo>
                  <a:lnTo>
                    <a:pt x="2575785" y="438874"/>
                  </a:lnTo>
                  <a:lnTo>
                    <a:pt x="2534136" y="431980"/>
                  </a:lnTo>
                  <a:lnTo>
                    <a:pt x="2509024" y="421893"/>
                  </a:lnTo>
                  <a:lnTo>
                    <a:pt x="2503817" y="418973"/>
                  </a:lnTo>
                  <a:lnTo>
                    <a:pt x="2490482" y="398017"/>
                  </a:lnTo>
                  <a:lnTo>
                    <a:pt x="2490482" y="392429"/>
                  </a:lnTo>
                  <a:lnTo>
                    <a:pt x="2490482" y="389509"/>
                  </a:lnTo>
                  <a:lnTo>
                    <a:pt x="2490609" y="386968"/>
                  </a:lnTo>
                  <a:lnTo>
                    <a:pt x="2491117" y="384810"/>
                  </a:lnTo>
                  <a:lnTo>
                    <a:pt x="2491498" y="382524"/>
                  </a:lnTo>
                  <a:lnTo>
                    <a:pt x="2492133" y="380618"/>
                  </a:lnTo>
                  <a:lnTo>
                    <a:pt x="2492768" y="379094"/>
                  </a:lnTo>
                  <a:lnTo>
                    <a:pt x="2493403" y="377443"/>
                  </a:lnTo>
                  <a:lnTo>
                    <a:pt x="2494292" y="376300"/>
                  </a:lnTo>
                  <a:lnTo>
                    <a:pt x="2495435" y="375538"/>
                  </a:lnTo>
                  <a:lnTo>
                    <a:pt x="2496578" y="374776"/>
                  </a:lnTo>
                  <a:lnTo>
                    <a:pt x="2497848" y="374396"/>
                  </a:lnTo>
                  <a:lnTo>
                    <a:pt x="2499118" y="374396"/>
                  </a:lnTo>
                  <a:lnTo>
                    <a:pt x="2501658" y="374396"/>
                  </a:lnTo>
                  <a:lnTo>
                    <a:pt x="2505214" y="375919"/>
                  </a:lnTo>
                  <a:lnTo>
                    <a:pt x="2509913" y="379094"/>
                  </a:lnTo>
                  <a:lnTo>
                    <a:pt x="2514485" y="382142"/>
                  </a:lnTo>
                  <a:lnTo>
                    <a:pt x="2552585" y="399541"/>
                  </a:lnTo>
                  <a:lnTo>
                    <a:pt x="2586240" y="404113"/>
                  </a:lnTo>
                  <a:lnTo>
                    <a:pt x="2593769" y="403919"/>
                  </a:lnTo>
                  <a:lnTo>
                    <a:pt x="2636405" y="390778"/>
                  </a:lnTo>
                  <a:lnTo>
                    <a:pt x="2642628" y="386334"/>
                  </a:lnTo>
                  <a:lnTo>
                    <a:pt x="2647581" y="380618"/>
                  </a:lnTo>
                  <a:lnTo>
                    <a:pt x="2651010" y="373506"/>
                  </a:lnTo>
                  <a:lnTo>
                    <a:pt x="2654439" y="366522"/>
                  </a:lnTo>
                  <a:lnTo>
                    <a:pt x="2656217" y="358266"/>
                  </a:lnTo>
                  <a:lnTo>
                    <a:pt x="2656217" y="348868"/>
                  </a:lnTo>
                  <a:lnTo>
                    <a:pt x="2656217" y="339598"/>
                  </a:lnTo>
                  <a:lnTo>
                    <a:pt x="2631960" y="308228"/>
                  </a:lnTo>
                  <a:lnTo>
                    <a:pt x="2600194" y="292742"/>
                  </a:lnTo>
                  <a:lnTo>
                    <a:pt x="2593098" y="289909"/>
                  </a:lnTo>
                  <a:lnTo>
                    <a:pt x="2557171" y="274704"/>
                  </a:lnTo>
                  <a:lnTo>
                    <a:pt x="2520240" y="248838"/>
                  </a:lnTo>
                  <a:lnTo>
                    <a:pt x="2502849" y="214582"/>
                  </a:lnTo>
                  <a:lnTo>
                    <a:pt x="2501150" y="196214"/>
                  </a:lnTo>
                  <a:lnTo>
                    <a:pt x="2501529" y="188354"/>
                  </a:lnTo>
                  <a:lnTo>
                    <a:pt x="2514834" y="150812"/>
                  </a:lnTo>
                  <a:lnTo>
                    <a:pt x="2548559" y="122491"/>
                  </a:lnTo>
                  <a:lnTo>
                    <a:pt x="2591370" y="111597"/>
                  </a:lnTo>
                  <a:lnTo>
                    <a:pt x="2604274" y="111125"/>
                  </a:lnTo>
                  <a:close/>
                </a:path>
                <a:path w="8517255" h="555625">
                  <a:moveTo>
                    <a:pt x="1994674" y="111125"/>
                  </a:moveTo>
                  <a:lnTo>
                    <a:pt x="2002294" y="111125"/>
                  </a:lnTo>
                  <a:lnTo>
                    <a:pt x="2009787" y="111760"/>
                  </a:lnTo>
                  <a:lnTo>
                    <a:pt x="2017280" y="113029"/>
                  </a:lnTo>
                  <a:lnTo>
                    <a:pt x="2024773" y="114173"/>
                  </a:lnTo>
                  <a:lnTo>
                    <a:pt x="2061476" y="128777"/>
                  </a:lnTo>
                  <a:lnTo>
                    <a:pt x="2070493" y="140335"/>
                  </a:lnTo>
                  <a:lnTo>
                    <a:pt x="2070874" y="141859"/>
                  </a:lnTo>
                  <a:lnTo>
                    <a:pt x="2071001" y="143763"/>
                  </a:lnTo>
                  <a:lnTo>
                    <a:pt x="2071255" y="145668"/>
                  </a:lnTo>
                  <a:lnTo>
                    <a:pt x="2071382" y="147954"/>
                  </a:lnTo>
                  <a:lnTo>
                    <a:pt x="2071382" y="150622"/>
                  </a:lnTo>
                  <a:lnTo>
                    <a:pt x="2071382" y="153415"/>
                  </a:lnTo>
                  <a:lnTo>
                    <a:pt x="2071255" y="155701"/>
                  </a:lnTo>
                  <a:lnTo>
                    <a:pt x="2070874" y="157861"/>
                  </a:lnTo>
                  <a:lnTo>
                    <a:pt x="2070493" y="160019"/>
                  </a:lnTo>
                  <a:lnTo>
                    <a:pt x="2069985" y="161798"/>
                  </a:lnTo>
                  <a:lnTo>
                    <a:pt x="2069350" y="163449"/>
                  </a:lnTo>
                  <a:lnTo>
                    <a:pt x="2068715" y="164973"/>
                  </a:lnTo>
                  <a:lnTo>
                    <a:pt x="2067826" y="166115"/>
                  </a:lnTo>
                  <a:lnTo>
                    <a:pt x="2066810" y="166877"/>
                  </a:lnTo>
                  <a:lnTo>
                    <a:pt x="2065794" y="167639"/>
                  </a:lnTo>
                  <a:lnTo>
                    <a:pt x="2064651" y="168148"/>
                  </a:lnTo>
                  <a:lnTo>
                    <a:pt x="2063381" y="168148"/>
                  </a:lnTo>
                  <a:lnTo>
                    <a:pt x="2061603" y="168148"/>
                  </a:lnTo>
                  <a:lnTo>
                    <a:pt x="2058809" y="166877"/>
                  </a:lnTo>
                  <a:lnTo>
                    <a:pt x="2055253" y="164464"/>
                  </a:lnTo>
                  <a:lnTo>
                    <a:pt x="2051697" y="161925"/>
                  </a:lnTo>
                  <a:lnTo>
                    <a:pt x="2046998" y="159257"/>
                  </a:lnTo>
                  <a:lnTo>
                    <a:pt x="2007501" y="145589"/>
                  </a:lnTo>
                  <a:lnTo>
                    <a:pt x="1992642" y="144652"/>
                  </a:lnTo>
                  <a:lnTo>
                    <a:pt x="1985050" y="144889"/>
                  </a:lnTo>
                  <a:lnTo>
                    <a:pt x="1945525" y="158750"/>
                  </a:lnTo>
                  <a:lnTo>
                    <a:pt x="1940318" y="163194"/>
                  </a:lnTo>
                  <a:lnTo>
                    <a:pt x="1936508" y="168401"/>
                  </a:lnTo>
                  <a:lnTo>
                    <a:pt x="1933968" y="174498"/>
                  </a:lnTo>
                  <a:lnTo>
                    <a:pt x="1931301" y="180466"/>
                  </a:lnTo>
                  <a:lnTo>
                    <a:pt x="1930031" y="187071"/>
                  </a:lnTo>
                  <a:lnTo>
                    <a:pt x="1930031" y="194182"/>
                  </a:lnTo>
                  <a:lnTo>
                    <a:pt x="1947176" y="231521"/>
                  </a:lnTo>
                  <a:lnTo>
                    <a:pt x="1986635" y="252285"/>
                  </a:lnTo>
                  <a:lnTo>
                    <a:pt x="2008263" y="260857"/>
                  </a:lnTo>
                  <a:lnTo>
                    <a:pt x="2015496" y="263786"/>
                  </a:lnTo>
                  <a:lnTo>
                    <a:pt x="2050173" y="280971"/>
                  </a:lnTo>
                  <a:lnTo>
                    <a:pt x="2079764" y="313309"/>
                  </a:lnTo>
                  <a:lnTo>
                    <a:pt x="2086495" y="345948"/>
                  </a:lnTo>
                  <a:lnTo>
                    <a:pt x="2085975" y="356522"/>
                  </a:lnTo>
                  <a:lnTo>
                    <a:pt x="2073938" y="393199"/>
                  </a:lnTo>
                  <a:lnTo>
                    <a:pt x="2039092" y="424862"/>
                  </a:lnTo>
                  <a:lnTo>
                    <a:pt x="1997944" y="437435"/>
                  </a:lnTo>
                  <a:lnTo>
                    <a:pt x="1973973" y="439038"/>
                  </a:lnTo>
                  <a:lnTo>
                    <a:pt x="1966185" y="438874"/>
                  </a:lnTo>
                  <a:lnTo>
                    <a:pt x="1924536" y="431980"/>
                  </a:lnTo>
                  <a:lnTo>
                    <a:pt x="1899424" y="421893"/>
                  </a:lnTo>
                  <a:lnTo>
                    <a:pt x="1894217" y="418973"/>
                  </a:lnTo>
                  <a:lnTo>
                    <a:pt x="1880882" y="398017"/>
                  </a:lnTo>
                  <a:lnTo>
                    <a:pt x="1880882" y="392429"/>
                  </a:lnTo>
                  <a:lnTo>
                    <a:pt x="1880882" y="389509"/>
                  </a:lnTo>
                  <a:lnTo>
                    <a:pt x="1881009" y="386968"/>
                  </a:lnTo>
                  <a:lnTo>
                    <a:pt x="1881517" y="384810"/>
                  </a:lnTo>
                  <a:lnTo>
                    <a:pt x="1881898" y="382524"/>
                  </a:lnTo>
                  <a:lnTo>
                    <a:pt x="1882533" y="380618"/>
                  </a:lnTo>
                  <a:lnTo>
                    <a:pt x="1883168" y="379094"/>
                  </a:lnTo>
                  <a:lnTo>
                    <a:pt x="1883803" y="377443"/>
                  </a:lnTo>
                  <a:lnTo>
                    <a:pt x="1884692" y="376300"/>
                  </a:lnTo>
                  <a:lnTo>
                    <a:pt x="1885835" y="375538"/>
                  </a:lnTo>
                  <a:lnTo>
                    <a:pt x="1886978" y="374776"/>
                  </a:lnTo>
                  <a:lnTo>
                    <a:pt x="1888248" y="374396"/>
                  </a:lnTo>
                  <a:lnTo>
                    <a:pt x="1889518" y="374396"/>
                  </a:lnTo>
                  <a:lnTo>
                    <a:pt x="1892058" y="374396"/>
                  </a:lnTo>
                  <a:lnTo>
                    <a:pt x="1895614" y="375919"/>
                  </a:lnTo>
                  <a:lnTo>
                    <a:pt x="1900313" y="379094"/>
                  </a:lnTo>
                  <a:lnTo>
                    <a:pt x="1904885" y="382142"/>
                  </a:lnTo>
                  <a:lnTo>
                    <a:pt x="1942985" y="399541"/>
                  </a:lnTo>
                  <a:lnTo>
                    <a:pt x="1976640" y="404113"/>
                  </a:lnTo>
                  <a:lnTo>
                    <a:pt x="1984169" y="403919"/>
                  </a:lnTo>
                  <a:lnTo>
                    <a:pt x="2026805" y="390778"/>
                  </a:lnTo>
                  <a:lnTo>
                    <a:pt x="2033028" y="386334"/>
                  </a:lnTo>
                  <a:lnTo>
                    <a:pt x="2037981" y="380618"/>
                  </a:lnTo>
                  <a:lnTo>
                    <a:pt x="2041410" y="373506"/>
                  </a:lnTo>
                  <a:lnTo>
                    <a:pt x="2044839" y="366522"/>
                  </a:lnTo>
                  <a:lnTo>
                    <a:pt x="2046617" y="358266"/>
                  </a:lnTo>
                  <a:lnTo>
                    <a:pt x="2046617" y="348868"/>
                  </a:lnTo>
                  <a:lnTo>
                    <a:pt x="2046617" y="339598"/>
                  </a:lnTo>
                  <a:lnTo>
                    <a:pt x="2044331" y="331597"/>
                  </a:lnTo>
                  <a:lnTo>
                    <a:pt x="2039886" y="325119"/>
                  </a:lnTo>
                  <a:lnTo>
                    <a:pt x="2035441" y="318642"/>
                  </a:lnTo>
                  <a:lnTo>
                    <a:pt x="1997595" y="295528"/>
                  </a:lnTo>
                  <a:lnTo>
                    <a:pt x="1990594" y="292742"/>
                  </a:lnTo>
                  <a:lnTo>
                    <a:pt x="1983498" y="289909"/>
                  </a:lnTo>
                  <a:lnTo>
                    <a:pt x="1947571" y="274704"/>
                  </a:lnTo>
                  <a:lnTo>
                    <a:pt x="1910640" y="248838"/>
                  </a:lnTo>
                  <a:lnTo>
                    <a:pt x="1893249" y="214582"/>
                  </a:lnTo>
                  <a:lnTo>
                    <a:pt x="1891550" y="196214"/>
                  </a:lnTo>
                  <a:lnTo>
                    <a:pt x="1891929" y="188354"/>
                  </a:lnTo>
                  <a:lnTo>
                    <a:pt x="1905234" y="150812"/>
                  </a:lnTo>
                  <a:lnTo>
                    <a:pt x="1938959" y="122491"/>
                  </a:lnTo>
                  <a:lnTo>
                    <a:pt x="1981770" y="111597"/>
                  </a:lnTo>
                  <a:lnTo>
                    <a:pt x="1994674" y="111125"/>
                  </a:lnTo>
                  <a:close/>
                </a:path>
                <a:path w="8517255" h="555625">
                  <a:moveTo>
                    <a:pt x="1685810" y="111125"/>
                  </a:moveTo>
                  <a:lnTo>
                    <a:pt x="1729619" y="118197"/>
                  </a:lnTo>
                  <a:lnTo>
                    <a:pt x="1762756" y="138556"/>
                  </a:lnTo>
                  <a:lnTo>
                    <a:pt x="1786222" y="169372"/>
                  </a:lnTo>
                  <a:lnTo>
                    <a:pt x="1800491" y="208787"/>
                  </a:lnTo>
                  <a:lnTo>
                    <a:pt x="1806688" y="254365"/>
                  </a:lnTo>
                  <a:lnTo>
                    <a:pt x="1807095" y="270510"/>
                  </a:lnTo>
                  <a:lnTo>
                    <a:pt x="1806551" y="289462"/>
                  </a:lnTo>
                  <a:lnTo>
                    <a:pt x="1798586" y="340487"/>
                  </a:lnTo>
                  <a:lnTo>
                    <a:pt x="1781227" y="381992"/>
                  </a:lnTo>
                  <a:lnTo>
                    <a:pt x="1754882" y="412750"/>
                  </a:lnTo>
                  <a:lnTo>
                    <a:pt x="1719777" y="432288"/>
                  </a:lnTo>
                  <a:lnTo>
                    <a:pt x="1676539" y="439038"/>
                  </a:lnTo>
                  <a:lnTo>
                    <a:pt x="1667522" y="439038"/>
                  </a:lnTo>
                  <a:lnTo>
                    <a:pt x="1659140" y="438023"/>
                  </a:lnTo>
                  <a:lnTo>
                    <a:pt x="1651393" y="436117"/>
                  </a:lnTo>
                  <a:lnTo>
                    <a:pt x="1643519" y="434213"/>
                  </a:lnTo>
                  <a:lnTo>
                    <a:pt x="1606054" y="412241"/>
                  </a:lnTo>
                  <a:lnTo>
                    <a:pt x="1582432" y="390398"/>
                  </a:lnTo>
                  <a:lnTo>
                    <a:pt x="1582432" y="546862"/>
                  </a:lnTo>
                  <a:lnTo>
                    <a:pt x="1582432" y="548131"/>
                  </a:lnTo>
                  <a:lnTo>
                    <a:pt x="1582051" y="549401"/>
                  </a:lnTo>
                  <a:lnTo>
                    <a:pt x="1572145" y="554989"/>
                  </a:lnTo>
                  <a:lnTo>
                    <a:pt x="1569605" y="555371"/>
                  </a:lnTo>
                  <a:lnTo>
                    <a:pt x="1566303" y="555498"/>
                  </a:lnTo>
                  <a:lnTo>
                    <a:pt x="1562239" y="555498"/>
                  </a:lnTo>
                  <a:lnTo>
                    <a:pt x="1558556" y="555498"/>
                  </a:lnTo>
                  <a:lnTo>
                    <a:pt x="1555254" y="555371"/>
                  </a:lnTo>
                  <a:lnTo>
                    <a:pt x="1552714" y="554989"/>
                  </a:lnTo>
                  <a:lnTo>
                    <a:pt x="1550174" y="554736"/>
                  </a:lnTo>
                  <a:lnTo>
                    <a:pt x="1542554" y="548131"/>
                  </a:lnTo>
                  <a:lnTo>
                    <a:pt x="1542554" y="546862"/>
                  </a:lnTo>
                  <a:lnTo>
                    <a:pt x="1542554" y="123571"/>
                  </a:lnTo>
                  <a:lnTo>
                    <a:pt x="1542554" y="122047"/>
                  </a:lnTo>
                  <a:lnTo>
                    <a:pt x="1542808" y="120650"/>
                  </a:lnTo>
                  <a:lnTo>
                    <a:pt x="1557286" y="114807"/>
                  </a:lnTo>
                  <a:lnTo>
                    <a:pt x="1560588" y="114807"/>
                  </a:lnTo>
                  <a:lnTo>
                    <a:pt x="1564017" y="114807"/>
                  </a:lnTo>
                  <a:lnTo>
                    <a:pt x="1574685" y="116839"/>
                  </a:lnTo>
                  <a:lnTo>
                    <a:pt x="1576209" y="117475"/>
                  </a:lnTo>
                  <a:lnTo>
                    <a:pt x="1577352" y="118363"/>
                  </a:lnTo>
                  <a:lnTo>
                    <a:pt x="1577987" y="119506"/>
                  </a:lnTo>
                  <a:lnTo>
                    <a:pt x="1578749" y="120650"/>
                  </a:lnTo>
                  <a:lnTo>
                    <a:pt x="1579003" y="122047"/>
                  </a:lnTo>
                  <a:lnTo>
                    <a:pt x="1579003" y="123571"/>
                  </a:lnTo>
                  <a:lnTo>
                    <a:pt x="1579003" y="167386"/>
                  </a:lnTo>
                  <a:lnTo>
                    <a:pt x="1612182" y="137396"/>
                  </a:lnTo>
                  <a:lnTo>
                    <a:pt x="1650722" y="116429"/>
                  </a:lnTo>
                  <a:lnTo>
                    <a:pt x="1678401" y="111339"/>
                  </a:lnTo>
                  <a:lnTo>
                    <a:pt x="1685810" y="111125"/>
                  </a:lnTo>
                  <a:close/>
                </a:path>
                <a:path w="8517255" h="555625">
                  <a:moveTo>
                    <a:pt x="540143" y="111125"/>
                  </a:moveTo>
                  <a:lnTo>
                    <a:pt x="585667" y="117554"/>
                  </a:lnTo>
                  <a:lnTo>
                    <a:pt x="620328" y="135905"/>
                  </a:lnTo>
                  <a:lnTo>
                    <a:pt x="651522" y="173989"/>
                  </a:lnTo>
                  <a:lnTo>
                    <a:pt x="663960" y="210776"/>
                  </a:lnTo>
                  <a:lnTo>
                    <a:pt x="668032" y="251460"/>
                  </a:lnTo>
                  <a:lnTo>
                    <a:pt x="668032" y="259461"/>
                  </a:lnTo>
                  <a:lnTo>
                    <a:pt x="668032" y="267588"/>
                  </a:lnTo>
                  <a:lnTo>
                    <a:pt x="665873" y="273050"/>
                  </a:lnTo>
                  <a:lnTo>
                    <a:pt x="661682" y="276098"/>
                  </a:lnTo>
                  <a:lnTo>
                    <a:pt x="657364" y="279146"/>
                  </a:lnTo>
                  <a:lnTo>
                    <a:pt x="653300" y="280542"/>
                  </a:lnTo>
                  <a:lnTo>
                    <a:pt x="649236" y="280542"/>
                  </a:lnTo>
                  <a:lnTo>
                    <a:pt x="442607" y="280542"/>
                  </a:lnTo>
                  <a:lnTo>
                    <a:pt x="445768" y="319780"/>
                  </a:lnTo>
                  <a:lnTo>
                    <a:pt x="460500" y="361955"/>
                  </a:lnTo>
                  <a:lnTo>
                    <a:pt x="489788" y="390640"/>
                  </a:lnTo>
                  <a:lnTo>
                    <a:pt x="535508" y="403586"/>
                  </a:lnTo>
                  <a:lnTo>
                    <a:pt x="549795" y="404113"/>
                  </a:lnTo>
                  <a:lnTo>
                    <a:pt x="560084" y="403895"/>
                  </a:lnTo>
                  <a:lnTo>
                    <a:pt x="603262" y="396605"/>
                  </a:lnTo>
                  <a:lnTo>
                    <a:pt x="636663" y="384048"/>
                  </a:lnTo>
                  <a:lnTo>
                    <a:pt x="641997" y="381635"/>
                  </a:lnTo>
                  <a:lnTo>
                    <a:pt x="645680" y="380364"/>
                  </a:lnTo>
                  <a:lnTo>
                    <a:pt x="647966" y="380364"/>
                  </a:lnTo>
                  <a:lnTo>
                    <a:pt x="649236" y="380364"/>
                  </a:lnTo>
                  <a:lnTo>
                    <a:pt x="656221" y="395097"/>
                  </a:lnTo>
                  <a:lnTo>
                    <a:pt x="656221" y="398525"/>
                  </a:lnTo>
                  <a:lnTo>
                    <a:pt x="656221" y="400050"/>
                  </a:lnTo>
                  <a:lnTo>
                    <a:pt x="656221" y="401574"/>
                  </a:lnTo>
                  <a:lnTo>
                    <a:pt x="655967" y="402971"/>
                  </a:lnTo>
                  <a:lnTo>
                    <a:pt x="655713" y="404494"/>
                  </a:lnTo>
                  <a:lnTo>
                    <a:pt x="655459" y="405764"/>
                  </a:lnTo>
                  <a:lnTo>
                    <a:pt x="655078" y="407035"/>
                  </a:lnTo>
                  <a:lnTo>
                    <a:pt x="654824" y="408304"/>
                  </a:lnTo>
                  <a:lnTo>
                    <a:pt x="654316" y="409448"/>
                  </a:lnTo>
                  <a:lnTo>
                    <a:pt x="653554" y="410590"/>
                  </a:lnTo>
                  <a:lnTo>
                    <a:pt x="652919" y="411606"/>
                  </a:lnTo>
                  <a:lnTo>
                    <a:pt x="652030" y="412750"/>
                  </a:lnTo>
                  <a:lnTo>
                    <a:pt x="650887" y="413892"/>
                  </a:lnTo>
                  <a:lnTo>
                    <a:pt x="649744" y="415036"/>
                  </a:lnTo>
                  <a:lnTo>
                    <a:pt x="610426" y="430162"/>
                  </a:lnTo>
                  <a:lnTo>
                    <a:pt x="565861" y="438181"/>
                  </a:lnTo>
                  <a:lnTo>
                    <a:pt x="545096" y="439038"/>
                  </a:lnTo>
                  <a:lnTo>
                    <a:pt x="528050" y="438374"/>
                  </a:lnTo>
                  <a:lnTo>
                    <a:pt x="482866" y="428498"/>
                  </a:lnTo>
                  <a:lnTo>
                    <a:pt x="447040" y="406923"/>
                  </a:lnTo>
                  <a:lnTo>
                    <a:pt x="421065" y="374205"/>
                  </a:lnTo>
                  <a:lnTo>
                    <a:pt x="405166" y="330364"/>
                  </a:lnTo>
                  <a:lnTo>
                    <a:pt x="399808" y="275589"/>
                  </a:lnTo>
                  <a:lnTo>
                    <a:pt x="400427" y="256849"/>
                  </a:lnTo>
                  <a:lnTo>
                    <a:pt x="409714" y="206628"/>
                  </a:lnTo>
                  <a:lnTo>
                    <a:pt x="429270" y="166052"/>
                  </a:lnTo>
                  <a:lnTo>
                    <a:pt x="458228" y="136144"/>
                  </a:lnTo>
                  <a:lnTo>
                    <a:pt x="495691" y="117500"/>
                  </a:lnTo>
                  <a:lnTo>
                    <a:pt x="524596" y="111837"/>
                  </a:lnTo>
                  <a:lnTo>
                    <a:pt x="540143" y="111125"/>
                  </a:lnTo>
                  <a:close/>
                </a:path>
                <a:path w="8517255" h="555625">
                  <a:moveTo>
                    <a:pt x="40843" y="36449"/>
                  </a:moveTo>
                  <a:lnTo>
                    <a:pt x="40843" y="396748"/>
                  </a:lnTo>
                  <a:lnTo>
                    <a:pt x="107822" y="396748"/>
                  </a:lnTo>
                  <a:lnTo>
                    <a:pt x="148612" y="394065"/>
                  </a:lnTo>
                  <a:lnTo>
                    <a:pt x="197331" y="379765"/>
                  </a:lnTo>
                  <a:lnTo>
                    <a:pt x="233692" y="352298"/>
                  </a:lnTo>
                  <a:lnTo>
                    <a:pt x="258660" y="311417"/>
                  </a:lnTo>
                  <a:lnTo>
                    <a:pt x="272030" y="256905"/>
                  </a:lnTo>
                  <a:lnTo>
                    <a:pt x="274586" y="212343"/>
                  </a:lnTo>
                  <a:lnTo>
                    <a:pt x="273991" y="193744"/>
                  </a:lnTo>
                  <a:lnTo>
                    <a:pt x="265061" y="142112"/>
                  </a:lnTo>
                  <a:lnTo>
                    <a:pt x="244880" y="98643"/>
                  </a:lnTo>
                  <a:lnTo>
                    <a:pt x="213007" y="65484"/>
                  </a:lnTo>
                  <a:lnTo>
                    <a:pt x="168893" y="43896"/>
                  </a:lnTo>
                  <a:lnTo>
                    <a:pt x="130045" y="37280"/>
                  </a:lnTo>
                  <a:lnTo>
                    <a:pt x="107480" y="36449"/>
                  </a:lnTo>
                  <a:lnTo>
                    <a:pt x="40843" y="36449"/>
                  </a:lnTo>
                  <a:close/>
                </a:path>
                <a:path w="8517255" h="555625">
                  <a:moveTo>
                    <a:pt x="2995053" y="33527"/>
                  </a:moveTo>
                  <a:lnTo>
                    <a:pt x="2999117" y="33527"/>
                  </a:lnTo>
                  <a:lnTo>
                    <a:pt x="3002419" y="33654"/>
                  </a:lnTo>
                  <a:lnTo>
                    <a:pt x="3004959" y="34036"/>
                  </a:lnTo>
                  <a:lnTo>
                    <a:pt x="3007499" y="34289"/>
                  </a:lnTo>
                  <a:lnTo>
                    <a:pt x="3009531" y="34925"/>
                  </a:lnTo>
                  <a:lnTo>
                    <a:pt x="3010928" y="35687"/>
                  </a:lnTo>
                  <a:lnTo>
                    <a:pt x="3012452" y="36449"/>
                  </a:lnTo>
                  <a:lnTo>
                    <a:pt x="3013468" y="37337"/>
                  </a:lnTo>
                  <a:lnTo>
                    <a:pt x="3014103" y="38480"/>
                  </a:lnTo>
                  <a:lnTo>
                    <a:pt x="3014865" y="39624"/>
                  </a:lnTo>
                  <a:lnTo>
                    <a:pt x="3015119" y="40893"/>
                  </a:lnTo>
                  <a:lnTo>
                    <a:pt x="3015119" y="42163"/>
                  </a:lnTo>
                  <a:lnTo>
                    <a:pt x="3015119" y="116586"/>
                  </a:lnTo>
                  <a:lnTo>
                    <a:pt x="3098812" y="116586"/>
                  </a:lnTo>
                  <a:lnTo>
                    <a:pt x="3100463" y="116586"/>
                  </a:lnTo>
                  <a:lnTo>
                    <a:pt x="3101860" y="116839"/>
                  </a:lnTo>
                  <a:lnTo>
                    <a:pt x="3108210" y="126111"/>
                  </a:lnTo>
                  <a:lnTo>
                    <a:pt x="3108718" y="128142"/>
                  </a:lnTo>
                  <a:lnTo>
                    <a:pt x="3108845" y="130682"/>
                  </a:lnTo>
                  <a:lnTo>
                    <a:pt x="3108845" y="133603"/>
                  </a:lnTo>
                  <a:lnTo>
                    <a:pt x="3108845" y="139191"/>
                  </a:lnTo>
                  <a:lnTo>
                    <a:pt x="3107956" y="143382"/>
                  </a:lnTo>
                  <a:lnTo>
                    <a:pt x="3106051" y="146176"/>
                  </a:lnTo>
                  <a:lnTo>
                    <a:pt x="3104146" y="148971"/>
                  </a:lnTo>
                  <a:lnTo>
                    <a:pt x="3101733" y="150367"/>
                  </a:lnTo>
                  <a:lnTo>
                    <a:pt x="3098812" y="150367"/>
                  </a:lnTo>
                  <a:lnTo>
                    <a:pt x="3015119" y="150367"/>
                  </a:lnTo>
                  <a:lnTo>
                    <a:pt x="3015119" y="333501"/>
                  </a:lnTo>
                  <a:lnTo>
                    <a:pt x="3015738" y="349718"/>
                  </a:lnTo>
                  <a:lnTo>
                    <a:pt x="3030980" y="393987"/>
                  </a:lnTo>
                  <a:lnTo>
                    <a:pt x="3060966" y="404113"/>
                  </a:lnTo>
                  <a:lnTo>
                    <a:pt x="3066427" y="404113"/>
                  </a:lnTo>
                  <a:lnTo>
                    <a:pt x="3087128" y="398779"/>
                  </a:lnTo>
                  <a:lnTo>
                    <a:pt x="3090430" y="397510"/>
                  </a:lnTo>
                  <a:lnTo>
                    <a:pt x="3093351" y="396239"/>
                  </a:lnTo>
                  <a:lnTo>
                    <a:pt x="3095637" y="395097"/>
                  </a:lnTo>
                  <a:lnTo>
                    <a:pt x="3098050" y="393953"/>
                  </a:lnTo>
                  <a:lnTo>
                    <a:pt x="3100082" y="393446"/>
                  </a:lnTo>
                  <a:lnTo>
                    <a:pt x="3101860" y="393446"/>
                  </a:lnTo>
                  <a:lnTo>
                    <a:pt x="3103003" y="393446"/>
                  </a:lnTo>
                  <a:lnTo>
                    <a:pt x="3107067" y="396621"/>
                  </a:lnTo>
                  <a:lnTo>
                    <a:pt x="3107575" y="397890"/>
                  </a:lnTo>
                  <a:lnTo>
                    <a:pt x="3108083" y="399414"/>
                  </a:lnTo>
                  <a:lnTo>
                    <a:pt x="3108464" y="401319"/>
                  </a:lnTo>
                  <a:lnTo>
                    <a:pt x="3108718" y="403225"/>
                  </a:lnTo>
                  <a:lnTo>
                    <a:pt x="3108845" y="405638"/>
                  </a:lnTo>
                  <a:lnTo>
                    <a:pt x="3108845" y="408559"/>
                  </a:lnTo>
                  <a:lnTo>
                    <a:pt x="3108845" y="413257"/>
                  </a:lnTo>
                  <a:lnTo>
                    <a:pt x="3108464" y="417067"/>
                  </a:lnTo>
                  <a:lnTo>
                    <a:pt x="3107702" y="419862"/>
                  </a:lnTo>
                  <a:lnTo>
                    <a:pt x="3106940" y="422782"/>
                  </a:lnTo>
                  <a:lnTo>
                    <a:pt x="3105670" y="425068"/>
                  </a:lnTo>
                  <a:lnTo>
                    <a:pt x="3104019" y="426719"/>
                  </a:lnTo>
                  <a:lnTo>
                    <a:pt x="3102368" y="428498"/>
                  </a:lnTo>
                  <a:lnTo>
                    <a:pt x="3099955" y="430022"/>
                  </a:lnTo>
                  <a:lnTo>
                    <a:pt x="3096653" y="431418"/>
                  </a:lnTo>
                  <a:lnTo>
                    <a:pt x="3093478" y="432942"/>
                  </a:lnTo>
                  <a:lnTo>
                    <a:pt x="3062744" y="438276"/>
                  </a:lnTo>
                  <a:lnTo>
                    <a:pt x="3058299" y="438276"/>
                  </a:lnTo>
                  <a:lnTo>
                    <a:pt x="3020199" y="432307"/>
                  </a:lnTo>
                  <a:lnTo>
                    <a:pt x="2989725" y="407517"/>
                  </a:lnTo>
                  <a:lnTo>
                    <a:pt x="2976384" y="362648"/>
                  </a:lnTo>
                  <a:lnTo>
                    <a:pt x="2975241" y="338836"/>
                  </a:lnTo>
                  <a:lnTo>
                    <a:pt x="2975241" y="150367"/>
                  </a:lnTo>
                  <a:lnTo>
                    <a:pt x="2930029" y="150367"/>
                  </a:lnTo>
                  <a:lnTo>
                    <a:pt x="2926981" y="150367"/>
                  </a:lnTo>
                  <a:lnTo>
                    <a:pt x="2924568" y="148971"/>
                  </a:lnTo>
                  <a:lnTo>
                    <a:pt x="2922663" y="146176"/>
                  </a:lnTo>
                  <a:lnTo>
                    <a:pt x="2920885" y="143382"/>
                  </a:lnTo>
                  <a:lnTo>
                    <a:pt x="2919996" y="139191"/>
                  </a:lnTo>
                  <a:lnTo>
                    <a:pt x="2919996" y="133603"/>
                  </a:lnTo>
                  <a:lnTo>
                    <a:pt x="2919996" y="130682"/>
                  </a:lnTo>
                  <a:lnTo>
                    <a:pt x="2920250" y="128142"/>
                  </a:lnTo>
                  <a:lnTo>
                    <a:pt x="2920758" y="126111"/>
                  </a:lnTo>
                  <a:lnTo>
                    <a:pt x="2921139" y="123951"/>
                  </a:lnTo>
                  <a:lnTo>
                    <a:pt x="2928505" y="116586"/>
                  </a:lnTo>
                  <a:lnTo>
                    <a:pt x="2930029" y="116586"/>
                  </a:lnTo>
                  <a:lnTo>
                    <a:pt x="2975241" y="116586"/>
                  </a:lnTo>
                  <a:lnTo>
                    <a:pt x="2975241" y="42163"/>
                  </a:lnTo>
                  <a:lnTo>
                    <a:pt x="2975241" y="40893"/>
                  </a:lnTo>
                  <a:lnTo>
                    <a:pt x="2975622" y="39624"/>
                  </a:lnTo>
                  <a:lnTo>
                    <a:pt x="2976130" y="38480"/>
                  </a:lnTo>
                  <a:lnTo>
                    <a:pt x="2976638" y="37337"/>
                  </a:lnTo>
                  <a:lnTo>
                    <a:pt x="2977781" y="36449"/>
                  </a:lnTo>
                  <a:lnTo>
                    <a:pt x="2979305" y="35687"/>
                  </a:lnTo>
                  <a:lnTo>
                    <a:pt x="2980829" y="34925"/>
                  </a:lnTo>
                  <a:lnTo>
                    <a:pt x="2982988" y="34289"/>
                  </a:lnTo>
                  <a:lnTo>
                    <a:pt x="2985528" y="34036"/>
                  </a:lnTo>
                  <a:lnTo>
                    <a:pt x="2988068" y="33654"/>
                  </a:lnTo>
                  <a:lnTo>
                    <a:pt x="2991243" y="33527"/>
                  </a:lnTo>
                  <a:lnTo>
                    <a:pt x="2995053" y="33527"/>
                  </a:lnTo>
                  <a:close/>
                </a:path>
                <a:path w="8517255" h="555625">
                  <a:moveTo>
                    <a:pt x="1251724" y="31114"/>
                  </a:moveTo>
                  <a:lnTo>
                    <a:pt x="1198503" y="39473"/>
                  </a:lnTo>
                  <a:lnTo>
                    <a:pt x="1158871" y="63515"/>
                  </a:lnTo>
                  <a:lnTo>
                    <a:pt x="1131027" y="99129"/>
                  </a:lnTo>
                  <a:lnTo>
                    <a:pt x="1114310" y="144652"/>
                  </a:lnTo>
                  <a:lnTo>
                    <a:pt x="1107166" y="196927"/>
                  </a:lnTo>
                  <a:lnTo>
                    <a:pt x="1106690" y="215264"/>
                  </a:lnTo>
                  <a:lnTo>
                    <a:pt x="1107119" y="234719"/>
                  </a:lnTo>
                  <a:lnTo>
                    <a:pt x="1113548" y="288798"/>
                  </a:lnTo>
                  <a:lnTo>
                    <a:pt x="1129300" y="334803"/>
                  </a:lnTo>
                  <a:lnTo>
                    <a:pt x="1156061" y="370300"/>
                  </a:lnTo>
                  <a:lnTo>
                    <a:pt x="1195306" y="393463"/>
                  </a:lnTo>
                  <a:lnTo>
                    <a:pt x="1249438" y="401447"/>
                  </a:lnTo>
                  <a:lnTo>
                    <a:pt x="1269012" y="400494"/>
                  </a:lnTo>
                  <a:lnTo>
                    <a:pt x="1318018" y="386206"/>
                  </a:lnTo>
                  <a:lnTo>
                    <a:pt x="1353683" y="357560"/>
                  </a:lnTo>
                  <a:lnTo>
                    <a:pt x="1377534" y="317785"/>
                  </a:lnTo>
                  <a:lnTo>
                    <a:pt x="1390601" y="269057"/>
                  </a:lnTo>
                  <a:lnTo>
                    <a:pt x="1394726" y="215264"/>
                  </a:lnTo>
                  <a:lnTo>
                    <a:pt x="1394274" y="196332"/>
                  </a:lnTo>
                  <a:lnTo>
                    <a:pt x="1387487" y="143128"/>
                  </a:lnTo>
                  <a:lnTo>
                    <a:pt x="1371432" y="97587"/>
                  </a:lnTo>
                  <a:lnTo>
                    <a:pt x="1344418" y="62293"/>
                  </a:lnTo>
                  <a:lnTo>
                    <a:pt x="1305142" y="39098"/>
                  </a:lnTo>
                  <a:lnTo>
                    <a:pt x="1251724" y="31114"/>
                  </a:lnTo>
                  <a:close/>
                </a:path>
                <a:path w="8517255" h="555625">
                  <a:moveTo>
                    <a:pt x="18745" y="0"/>
                  </a:moveTo>
                  <a:lnTo>
                    <a:pt x="109829" y="0"/>
                  </a:lnTo>
                  <a:lnTo>
                    <a:pt x="136384" y="932"/>
                  </a:lnTo>
                  <a:lnTo>
                    <a:pt x="183031" y="8465"/>
                  </a:lnTo>
                  <a:lnTo>
                    <a:pt x="221349" y="23423"/>
                  </a:lnTo>
                  <a:lnTo>
                    <a:pt x="253163" y="44759"/>
                  </a:lnTo>
                  <a:lnTo>
                    <a:pt x="289175" y="88169"/>
                  </a:lnTo>
                  <a:lnTo>
                    <a:pt x="305447" y="124078"/>
                  </a:lnTo>
                  <a:lnTo>
                    <a:pt x="315163" y="164957"/>
                  </a:lnTo>
                  <a:lnTo>
                    <a:pt x="318401" y="210312"/>
                  </a:lnTo>
                  <a:lnTo>
                    <a:pt x="317544" y="236765"/>
                  </a:lnTo>
                  <a:lnTo>
                    <a:pt x="310686" y="284910"/>
                  </a:lnTo>
                  <a:lnTo>
                    <a:pt x="297016" y="326582"/>
                  </a:lnTo>
                  <a:lnTo>
                    <a:pt x="276771" y="361495"/>
                  </a:lnTo>
                  <a:lnTo>
                    <a:pt x="250030" y="389592"/>
                  </a:lnTo>
                  <a:lnTo>
                    <a:pt x="216934" y="410825"/>
                  </a:lnTo>
                  <a:lnTo>
                    <a:pt x="177418" y="425180"/>
                  </a:lnTo>
                  <a:lnTo>
                    <a:pt x="130477" y="432419"/>
                  </a:lnTo>
                  <a:lnTo>
                    <a:pt x="104140" y="433324"/>
                  </a:lnTo>
                  <a:lnTo>
                    <a:pt x="18745" y="433324"/>
                  </a:lnTo>
                  <a:lnTo>
                    <a:pt x="14731" y="433324"/>
                  </a:lnTo>
                  <a:lnTo>
                    <a:pt x="10604" y="431800"/>
                  </a:lnTo>
                  <a:lnTo>
                    <a:pt x="6362" y="428751"/>
                  </a:lnTo>
                  <a:lnTo>
                    <a:pt x="2120" y="425830"/>
                  </a:lnTo>
                  <a:lnTo>
                    <a:pt x="0" y="420242"/>
                  </a:lnTo>
                  <a:lnTo>
                    <a:pt x="0" y="412241"/>
                  </a:lnTo>
                  <a:lnTo>
                    <a:pt x="0" y="21081"/>
                  </a:lnTo>
                  <a:lnTo>
                    <a:pt x="0" y="13080"/>
                  </a:lnTo>
                  <a:lnTo>
                    <a:pt x="2120" y="7492"/>
                  </a:lnTo>
                  <a:lnTo>
                    <a:pt x="6362" y="4572"/>
                  </a:lnTo>
                  <a:lnTo>
                    <a:pt x="10604" y="1524"/>
                  </a:lnTo>
                  <a:lnTo>
                    <a:pt x="14731" y="0"/>
                  </a:lnTo>
                  <a:lnTo>
                    <a:pt x="18745" y="0"/>
                  </a:lnTo>
                  <a:close/>
                </a:path>
              </a:pathLst>
            </a:custGeom>
            <a:ln w="22860">
              <a:solidFill>
                <a:srgbClr val="FFFFFF"/>
              </a:solidFill>
            </a:ln>
          </p:spPr>
          <p:txBody>
            <a:bodyPr wrap="square" lIns="0" tIns="0" rIns="0" bIns="0" rtlCol="0"/>
            <a:lstStyle/>
            <a:p>
              <a:endParaRPr sz="1836" dirty="0"/>
            </a:p>
          </p:txBody>
        </p:sp>
        <p:sp>
          <p:nvSpPr>
            <p:cNvPr id="14" name="object 14"/>
            <p:cNvSpPr/>
            <p:nvPr/>
          </p:nvSpPr>
          <p:spPr>
            <a:xfrm>
              <a:off x="5928740" y="1630552"/>
              <a:ext cx="75056" cy="77469"/>
            </a:xfrm>
            <a:prstGeom prst="rect">
              <a:avLst/>
            </a:prstGeom>
            <a:blipFill>
              <a:blip r:embed="rId6" cstate="print"/>
              <a:stretch>
                <a:fillRect/>
              </a:stretch>
            </a:blipFill>
          </p:spPr>
          <p:txBody>
            <a:bodyPr wrap="square" lIns="0" tIns="0" rIns="0" bIns="0" rtlCol="0"/>
            <a:lstStyle/>
            <a:p>
              <a:endParaRPr sz="1836" dirty="0"/>
            </a:p>
          </p:txBody>
        </p:sp>
        <p:sp>
          <p:nvSpPr>
            <p:cNvPr id="15" name="object 15"/>
            <p:cNvSpPr/>
            <p:nvPr/>
          </p:nvSpPr>
          <p:spPr>
            <a:xfrm>
              <a:off x="3458336" y="1630552"/>
              <a:ext cx="75056" cy="77469"/>
            </a:xfrm>
            <a:prstGeom prst="rect">
              <a:avLst/>
            </a:prstGeom>
            <a:blipFill>
              <a:blip r:embed="rId7" cstate="print"/>
              <a:stretch>
                <a:fillRect/>
              </a:stretch>
            </a:blipFill>
          </p:spPr>
          <p:txBody>
            <a:bodyPr wrap="square" lIns="0" tIns="0" rIns="0" bIns="0" rtlCol="0"/>
            <a:lstStyle/>
            <a:p>
              <a:endParaRPr sz="1836" dirty="0"/>
            </a:p>
          </p:txBody>
        </p:sp>
        <p:sp>
          <p:nvSpPr>
            <p:cNvPr id="16" name="object 16"/>
            <p:cNvSpPr/>
            <p:nvPr/>
          </p:nvSpPr>
          <p:spPr>
            <a:xfrm>
              <a:off x="2184526" y="1612138"/>
              <a:ext cx="7083425" cy="474980"/>
            </a:xfrm>
            <a:custGeom>
              <a:avLst/>
              <a:gdLst/>
              <a:ahLst/>
              <a:cxnLst/>
              <a:rect l="l" t="t" r="r" b="b"/>
              <a:pathLst>
                <a:path w="7083425" h="474980">
                  <a:moveTo>
                    <a:pt x="191770" y="29845"/>
                  </a:moveTo>
                  <a:lnTo>
                    <a:pt x="235854" y="33639"/>
                  </a:lnTo>
                  <a:lnTo>
                    <a:pt x="273558" y="44958"/>
                  </a:lnTo>
                  <a:lnTo>
                    <a:pt x="318581" y="74872"/>
                  </a:lnTo>
                  <a:lnTo>
                    <a:pt x="350297" y="119300"/>
                  </a:lnTo>
                  <a:lnTo>
                    <a:pt x="364109" y="156463"/>
                  </a:lnTo>
                  <a:lnTo>
                    <a:pt x="372284" y="199231"/>
                  </a:lnTo>
                  <a:lnTo>
                    <a:pt x="375031" y="247141"/>
                  </a:lnTo>
                  <a:lnTo>
                    <a:pt x="374272" y="272506"/>
                  </a:lnTo>
                  <a:lnTo>
                    <a:pt x="368280" y="319472"/>
                  </a:lnTo>
                  <a:lnTo>
                    <a:pt x="356427" y="361386"/>
                  </a:lnTo>
                  <a:lnTo>
                    <a:pt x="338572" y="397200"/>
                  </a:lnTo>
                  <a:lnTo>
                    <a:pt x="300529" y="439038"/>
                  </a:lnTo>
                  <a:lnTo>
                    <a:pt x="267462" y="458470"/>
                  </a:lnTo>
                  <a:lnTo>
                    <a:pt x="228298" y="470534"/>
                  </a:lnTo>
                  <a:lnTo>
                    <a:pt x="183134" y="474599"/>
                  </a:lnTo>
                  <a:lnTo>
                    <a:pt x="159871" y="473646"/>
                  </a:lnTo>
                  <a:lnTo>
                    <a:pt x="118393" y="466026"/>
                  </a:lnTo>
                  <a:lnTo>
                    <a:pt x="68659" y="440816"/>
                  </a:lnTo>
                  <a:lnTo>
                    <a:pt x="32900" y="400839"/>
                  </a:lnTo>
                  <a:lnTo>
                    <a:pt x="16517" y="366256"/>
                  </a:lnTo>
                  <a:lnTo>
                    <a:pt x="5893" y="325534"/>
                  </a:lnTo>
                  <a:lnTo>
                    <a:pt x="646" y="279485"/>
                  </a:lnTo>
                  <a:lnTo>
                    <a:pt x="0" y="254508"/>
                  </a:lnTo>
                  <a:lnTo>
                    <a:pt x="718" y="229669"/>
                  </a:lnTo>
                  <a:lnTo>
                    <a:pt x="6536" y="183516"/>
                  </a:lnTo>
                  <a:lnTo>
                    <a:pt x="18278" y="142176"/>
                  </a:lnTo>
                  <a:lnTo>
                    <a:pt x="36133" y="106743"/>
                  </a:lnTo>
                  <a:lnTo>
                    <a:pt x="74295" y="65309"/>
                  </a:lnTo>
                  <a:lnTo>
                    <a:pt x="107315" y="45974"/>
                  </a:lnTo>
                  <a:lnTo>
                    <a:pt x="146446" y="33861"/>
                  </a:lnTo>
                  <a:lnTo>
                    <a:pt x="191770" y="29845"/>
                  </a:lnTo>
                  <a:close/>
                </a:path>
                <a:path w="7083425" h="474980">
                  <a:moveTo>
                    <a:pt x="7062851" y="2032"/>
                  </a:moveTo>
                  <a:lnTo>
                    <a:pt x="7066915" y="2032"/>
                  </a:lnTo>
                  <a:lnTo>
                    <a:pt x="7070217" y="2286"/>
                  </a:lnTo>
                  <a:lnTo>
                    <a:pt x="7083044" y="9398"/>
                  </a:lnTo>
                  <a:lnTo>
                    <a:pt x="7083044" y="10795"/>
                  </a:lnTo>
                  <a:lnTo>
                    <a:pt x="7083044" y="462152"/>
                  </a:lnTo>
                  <a:lnTo>
                    <a:pt x="7083044" y="463550"/>
                  </a:lnTo>
                  <a:lnTo>
                    <a:pt x="7082663" y="464692"/>
                  </a:lnTo>
                  <a:lnTo>
                    <a:pt x="7072757" y="470153"/>
                  </a:lnTo>
                  <a:lnTo>
                    <a:pt x="7070217" y="470662"/>
                  </a:lnTo>
                  <a:lnTo>
                    <a:pt x="7066915" y="470915"/>
                  </a:lnTo>
                  <a:lnTo>
                    <a:pt x="7062851" y="470915"/>
                  </a:lnTo>
                  <a:lnTo>
                    <a:pt x="7059168" y="470915"/>
                  </a:lnTo>
                  <a:lnTo>
                    <a:pt x="7055866" y="470662"/>
                  </a:lnTo>
                  <a:lnTo>
                    <a:pt x="7053326" y="470153"/>
                  </a:lnTo>
                  <a:lnTo>
                    <a:pt x="7050786" y="469773"/>
                  </a:lnTo>
                  <a:lnTo>
                    <a:pt x="7043166" y="463550"/>
                  </a:lnTo>
                  <a:lnTo>
                    <a:pt x="7043166" y="462152"/>
                  </a:lnTo>
                  <a:lnTo>
                    <a:pt x="7043166" y="10795"/>
                  </a:lnTo>
                  <a:lnTo>
                    <a:pt x="7043166" y="9398"/>
                  </a:lnTo>
                  <a:lnTo>
                    <a:pt x="7043420" y="8254"/>
                  </a:lnTo>
                  <a:lnTo>
                    <a:pt x="7059168" y="2032"/>
                  </a:lnTo>
                  <a:lnTo>
                    <a:pt x="7062851" y="2032"/>
                  </a:lnTo>
                  <a:close/>
                </a:path>
                <a:path w="7083425" h="474980">
                  <a:moveTo>
                    <a:pt x="2157095" y="2032"/>
                  </a:moveTo>
                  <a:lnTo>
                    <a:pt x="2161159" y="2032"/>
                  </a:lnTo>
                  <a:lnTo>
                    <a:pt x="2164461" y="2286"/>
                  </a:lnTo>
                  <a:lnTo>
                    <a:pt x="2177288" y="9398"/>
                  </a:lnTo>
                  <a:lnTo>
                    <a:pt x="2177288" y="10795"/>
                  </a:lnTo>
                  <a:lnTo>
                    <a:pt x="2177288" y="200025"/>
                  </a:lnTo>
                  <a:lnTo>
                    <a:pt x="2214435" y="167003"/>
                  </a:lnTo>
                  <a:lnTo>
                    <a:pt x="2251582" y="149923"/>
                  </a:lnTo>
                  <a:lnTo>
                    <a:pt x="2276348" y="146685"/>
                  </a:lnTo>
                  <a:lnTo>
                    <a:pt x="2290689" y="147323"/>
                  </a:lnTo>
                  <a:lnTo>
                    <a:pt x="2336333" y="162196"/>
                  </a:lnTo>
                  <a:lnTo>
                    <a:pt x="2365388" y="192805"/>
                  </a:lnTo>
                  <a:lnTo>
                    <a:pt x="2380101" y="235704"/>
                  </a:lnTo>
                  <a:lnTo>
                    <a:pt x="2383155" y="278638"/>
                  </a:lnTo>
                  <a:lnTo>
                    <a:pt x="2383155" y="462152"/>
                  </a:lnTo>
                  <a:lnTo>
                    <a:pt x="2383155" y="463550"/>
                  </a:lnTo>
                  <a:lnTo>
                    <a:pt x="2382901" y="464692"/>
                  </a:lnTo>
                  <a:lnTo>
                    <a:pt x="2382139" y="465836"/>
                  </a:lnTo>
                  <a:lnTo>
                    <a:pt x="2381504" y="466978"/>
                  </a:lnTo>
                  <a:lnTo>
                    <a:pt x="2380488" y="467867"/>
                  </a:lnTo>
                  <a:lnTo>
                    <a:pt x="2378964" y="468502"/>
                  </a:lnTo>
                  <a:lnTo>
                    <a:pt x="2377567" y="469138"/>
                  </a:lnTo>
                  <a:lnTo>
                    <a:pt x="2375535" y="469773"/>
                  </a:lnTo>
                  <a:lnTo>
                    <a:pt x="2372995" y="470153"/>
                  </a:lnTo>
                  <a:lnTo>
                    <a:pt x="2370455" y="470662"/>
                  </a:lnTo>
                  <a:lnTo>
                    <a:pt x="2367280" y="470915"/>
                  </a:lnTo>
                  <a:lnTo>
                    <a:pt x="2363470" y="470915"/>
                  </a:lnTo>
                  <a:lnTo>
                    <a:pt x="2359406" y="470915"/>
                  </a:lnTo>
                  <a:lnTo>
                    <a:pt x="2356104" y="470662"/>
                  </a:lnTo>
                  <a:lnTo>
                    <a:pt x="2353564" y="470153"/>
                  </a:lnTo>
                  <a:lnTo>
                    <a:pt x="2351024" y="469773"/>
                  </a:lnTo>
                  <a:lnTo>
                    <a:pt x="2343277" y="463550"/>
                  </a:lnTo>
                  <a:lnTo>
                    <a:pt x="2343277" y="462152"/>
                  </a:lnTo>
                  <a:lnTo>
                    <a:pt x="2343277" y="282321"/>
                  </a:lnTo>
                  <a:lnTo>
                    <a:pt x="2338959" y="236600"/>
                  </a:lnTo>
                  <a:lnTo>
                    <a:pt x="2321262" y="200572"/>
                  </a:lnTo>
                  <a:lnTo>
                    <a:pt x="2280793" y="180641"/>
                  </a:lnTo>
                  <a:lnTo>
                    <a:pt x="2272030" y="180212"/>
                  </a:lnTo>
                  <a:lnTo>
                    <a:pt x="2260484" y="181236"/>
                  </a:lnTo>
                  <a:lnTo>
                    <a:pt x="2214114" y="205761"/>
                  </a:lnTo>
                  <a:lnTo>
                    <a:pt x="2177288" y="244856"/>
                  </a:lnTo>
                  <a:lnTo>
                    <a:pt x="2177288" y="462152"/>
                  </a:lnTo>
                  <a:lnTo>
                    <a:pt x="2177288" y="463550"/>
                  </a:lnTo>
                  <a:lnTo>
                    <a:pt x="2167001" y="470153"/>
                  </a:lnTo>
                  <a:lnTo>
                    <a:pt x="2164461" y="470662"/>
                  </a:lnTo>
                  <a:lnTo>
                    <a:pt x="2161159" y="470915"/>
                  </a:lnTo>
                  <a:lnTo>
                    <a:pt x="2157095" y="470915"/>
                  </a:lnTo>
                  <a:lnTo>
                    <a:pt x="2153412" y="470915"/>
                  </a:lnTo>
                  <a:lnTo>
                    <a:pt x="2150110" y="470662"/>
                  </a:lnTo>
                  <a:lnTo>
                    <a:pt x="2147570" y="470153"/>
                  </a:lnTo>
                  <a:lnTo>
                    <a:pt x="2145030" y="469773"/>
                  </a:lnTo>
                  <a:lnTo>
                    <a:pt x="2137410" y="463550"/>
                  </a:lnTo>
                  <a:lnTo>
                    <a:pt x="2137410" y="462152"/>
                  </a:lnTo>
                  <a:lnTo>
                    <a:pt x="2137410" y="10795"/>
                  </a:lnTo>
                  <a:lnTo>
                    <a:pt x="2137410" y="9398"/>
                  </a:lnTo>
                  <a:lnTo>
                    <a:pt x="2137664" y="8254"/>
                  </a:lnTo>
                  <a:lnTo>
                    <a:pt x="2153412" y="2032"/>
                  </a:lnTo>
                  <a:lnTo>
                    <a:pt x="2157095" y="2032"/>
                  </a:lnTo>
                  <a:close/>
                </a:path>
                <a:path w="7083425" h="474980">
                  <a:moveTo>
                    <a:pt x="5305298" y="0"/>
                  </a:moveTo>
                  <a:lnTo>
                    <a:pt x="5312791" y="0"/>
                  </a:lnTo>
                  <a:lnTo>
                    <a:pt x="5320157" y="762"/>
                  </a:lnTo>
                  <a:lnTo>
                    <a:pt x="5327396" y="2286"/>
                  </a:lnTo>
                  <a:lnTo>
                    <a:pt x="5334508" y="3683"/>
                  </a:lnTo>
                  <a:lnTo>
                    <a:pt x="5356098" y="26924"/>
                  </a:lnTo>
                  <a:lnTo>
                    <a:pt x="5356098" y="29845"/>
                  </a:lnTo>
                  <a:lnTo>
                    <a:pt x="5356098" y="33020"/>
                  </a:lnTo>
                  <a:lnTo>
                    <a:pt x="5352288" y="44196"/>
                  </a:lnTo>
                  <a:lnTo>
                    <a:pt x="5351526" y="44703"/>
                  </a:lnTo>
                  <a:lnTo>
                    <a:pt x="5350637" y="44958"/>
                  </a:lnTo>
                  <a:lnTo>
                    <a:pt x="5349494" y="44958"/>
                  </a:lnTo>
                  <a:lnTo>
                    <a:pt x="5347716" y="44958"/>
                  </a:lnTo>
                  <a:lnTo>
                    <a:pt x="5345557" y="44323"/>
                  </a:lnTo>
                  <a:lnTo>
                    <a:pt x="5343144" y="43307"/>
                  </a:lnTo>
                  <a:lnTo>
                    <a:pt x="5340604" y="42163"/>
                  </a:lnTo>
                  <a:lnTo>
                    <a:pt x="5337556" y="40894"/>
                  </a:lnTo>
                  <a:lnTo>
                    <a:pt x="5333873" y="39624"/>
                  </a:lnTo>
                  <a:lnTo>
                    <a:pt x="5330190" y="38226"/>
                  </a:lnTo>
                  <a:lnTo>
                    <a:pt x="5325872" y="36957"/>
                  </a:lnTo>
                  <a:lnTo>
                    <a:pt x="5320792" y="35940"/>
                  </a:lnTo>
                  <a:lnTo>
                    <a:pt x="5315839" y="34798"/>
                  </a:lnTo>
                  <a:lnTo>
                    <a:pt x="5309997" y="34162"/>
                  </a:lnTo>
                  <a:lnTo>
                    <a:pt x="5303266" y="34162"/>
                  </a:lnTo>
                  <a:lnTo>
                    <a:pt x="5293868" y="34162"/>
                  </a:lnTo>
                  <a:lnTo>
                    <a:pt x="5285994" y="35687"/>
                  </a:lnTo>
                  <a:lnTo>
                    <a:pt x="5279517" y="38735"/>
                  </a:lnTo>
                  <a:lnTo>
                    <a:pt x="5273040" y="41783"/>
                  </a:lnTo>
                  <a:lnTo>
                    <a:pt x="5267706" y="46482"/>
                  </a:lnTo>
                  <a:lnTo>
                    <a:pt x="5254059" y="86754"/>
                  </a:lnTo>
                  <a:lnTo>
                    <a:pt x="5252720" y="116204"/>
                  </a:lnTo>
                  <a:lnTo>
                    <a:pt x="5252720" y="152146"/>
                  </a:lnTo>
                  <a:lnTo>
                    <a:pt x="5327015" y="152146"/>
                  </a:lnTo>
                  <a:lnTo>
                    <a:pt x="5328539" y="152146"/>
                  </a:lnTo>
                  <a:lnTo>
                    <a:pt x="5336032" y="161671"/>
                  </a:lnTo>
                  <a:lnTo>
                    <a:pt x="5336540" y="163702"/>
                  </a:lnTo>
                  <a:lnTo>
                    <a:pt x="5336794" y="166242"/>
                  </a:lnTo>
                  <a:lnTo>
                    <a:pt x="5336794" y="169163"/>
                  </a:lnTo>
                  <a:lnTo>
                    <a:pt x="5336794" y="174751"/>
                  </a:lnTo>
                  <a:lnTo>
                    <a:pt x="5335905" y="178942"/>
                  </a:lnTo>
                  <a:lnTo>
                    <a:pt x="5334000" y="181737"/>
                  </a:lnTo>
                  <a:lnTo>
                    <a:pt x="5332222" y="184531"/>
                  </a:lnTo>
                  <a:lnTo>
                    <a:pt x="5329936" y="185927"/>
                  </a:lnTo>
                  <a:lnTo>
                    <a:pt x="5327015" y="185927"/>
                  </a:lnTo>
                  <a:lnTo>
                    <a:pt x="5252720" y="185927"/>
                  </a:lnTo>
                  <a:lnTo>
                    <a:pt x="5252720" y="462152"/>
                  </a:lnTo>
                  <a:lnTo>
                    <a:pt x="5252720" y="463550"/>
                  </a:lnTo>
                  <a:lnTo>
                    <a:pt x="5252339" y="464692"/>
                  </a:lnTo>
                  <a:lnTo>
                    <a:pt x="5251704" y="465836"/>
                  </a:lnTo>
                  <a:lnTo>
                    <a:pt x="5251069" y="466978"/>
                  </a:lnTo>
                  <a:lnTo>
                    <a:pt x="5249926" y="467867"/>
                  </a:lnTo>
                  <a:lnTo>
                    <a:pt x="5248529" y="468502"/>
                  </a:lnTo>
                  <a:lnTo>
                    <a:pt x="5247005" y="469138"/>
                  </a:lnTo>
                  <a:lnTo>
                    <a:pt x="5244973" y="469773"/>
                  </a:lnTo>
                  <a:lnTo>
                    <a:pt x="5242306" y="470153"/>
                  </a:lnTo>
                  <a:lnTo>
                    <a:pt x="5239639" y="470662"/>
                  </a:lnTo>
                  <a:lnTo>
                    <a:pt x="5236337" y="470915"/>
                  </a:lnTo>
                  <a:lnTo>
                    <a:pt x="5232654" y="470915"/>
                  </a:lnTo>
                  <a:lnTo>
                    <a:pt x="5228844" y="470915"/>
                  </a:lnTo>
                  <a:lnTo>
                    <a:pt x="5225669" y="470662"/>
                  </a:lnTo>
                  <a:lnTo>
                    <a:pt x="5223002" y="470153"/>
                  </a:lnTo>
                  <a:lnTo>
                    <a:pt x="5220462" y="469773"/>
                  </a:lnTo>
                  <a:lnTo>
                    <a:pt x="5218430" y="469138"/>
                  </a:lnTo>
                  <a:lnTo>
                    <a:pt x="5216906" y="468502"/>
                  </a:lnTo>
                  <a:lnTo>
                    <a:pt x="5215255" y="467867"/>
                  </a:lnTo>
                  <a:lnTo>
                    <a:pt x="5214239" y="466978"/>
                  </a:lnTo>
                  <a:lnTo>
                    <a:pt x="5213731" y="465836"/>
                  </a:lnTo>
                  <a:lnTo>
                    <a:pt x="5213096" y="464692"/>
                  </a:lnTo>
                  <a:lnTo>
                    <a:pt x="5212842" y="463550"/>
                  </a:lnTo>
                  <a:lnTo>
                    <a:pt x="5212842" y="462152"/>
                  </a:lnTo>
                  <a:lnTo>
                    <a:pt x="5212842" y="185927"/>
                  </a:lnTo>
                  <a:lnTo>
                    <a:pt x="5167249" y="185927"/>
                  </a:lnTo>
                  <a:lnTo>
                    <a:pt x="5164201" y="185927"/>
                  </a:lnTo>
                  <a:lnTo>
                    <a:pt x="5161788" y="184531"/>
                  </a:lnTo>
                  <a:lnTo>
                    <a:pt x="5160137" y="181737"/>
                  </a:lnTo>
                  <a:lnTo>
                    <a:pt x="5158358" y="178942"/>
                  </a:lnTo>
                  <a:lnTo>
                    <a:pt x="5157597" y="174751"/>
                  </a:lnTo>
                  <a:lnTo>
                    <a:pt x="5157597" y="169163"/>
                  </a:lnTo>
                  <a:lnTo>
                    <a:pt x="5157597" y="166242"/>
                  </a:lnTo>
                  <a:lnTo>
                    <a:pt x="5157851" y="163702"/>
                  </a:lnTo>
                  <a:lnTo>
                    <a:pt x="5165725" y="152146"/>
                  </a:lnTo>
                  <a:lnTo>
                    <a:pt x="5167249" y="152146"/>
                  </a:lnTo>
                  <a:lnTo>
                    <a:pt x="5212842" y="152146"/>
                  </a:lnTo>
                  <a:lnTo>
                    <a:pt x="5212842" y="117601"/>
                  </a:lnTo>
                  <a:lnTo>
                    <a:pt x="5213199" y="102288"/>
                  </a:lnTo>
                  <a:lnTo>
                    <a:pt x="5218557" y="63373"/>
                  </a:lnTo>
                  <a:lnTo>
                    <a:pt x="5235829" y="26797"/>
                  </a:lnTo>
                  <a:lnTo>
                    <a:pt x="5273811" y="3643"/>
                  </a:lnTo>
                  <a:lnTo>
                    <a:pt x="5294056" y="404"/>
                  </a:lnTo>
                  <a:lnTo>
                    <a:pt x="5305298" y="0"/>
                  </a:lnTo>
                  <a:close/>
                </a:path>
              </a:pathLst>
            </a:custGeom>
            <a:ln w="22860">
              <a:solidFill>
                <a:srgbClr val="FFFFFF"/>
              </a:solidFill>
            </a:ln>
          </p:spPr>
          <p:txBody>
            <a:bodyPr wrap="square" lIns="0" tIns="0" rIns="0" bIns="0" rtlCol="0"/>
            <a:lstStyle/>
            <a:p>
              <a:endParaRPr sz="1836" dirty="0"/>
            </a:p>
          </p:txBody>
        </p:sp>
        <p:sp>
          <p:nvSpPr>
            <p:cNvPr id="17" name="object 17"/>
            <p:cNvSpPr/>
            <p:nvPr/>
          </p:nvSpPr>
          <p:spPr>
            <a:xfrm>
              <a:off x="3246373" y="2747010"/>
              <a:ext cx="120268" cy="182879"/>
            </a:xfrm>
            <a:prstGeom prst="rect">
              <a:avLst/>
            </a:prstGeom>
            <a:blipFill>
              <a:blip r:embed="rId8" cstate="print"/>
              <a:stretch>
                <a:fillRect/>
              </a:stretch>
            </a:blipFill>
          </p:spPr>
          <p:txBody>
            <a:bodyPr wrap="square" lIns="0" tIns="0" rIns="0" bIns="0" rtlCol="0"/>
            <a:lstStyle/>
            <a:p>
              <a:endParaRPr sz="1836" dirty="0"/>
            </a:p>
          </p:txBody>
        </p:sp>
        <p:sp>
          <p:nvSpPr>
            <p:cNvPr id="18" name="object 18"/>
            <p:cNvSpPr/>
            <p:nvPr/>
          </p:nvSpPr>
          <p:spPr>
            <a:xfrm>
              <a:off x="9080372" y="2660523"/>
              <a:ext cx="174243" cy="144144"/>
            </a:xfrm>
            <a:prstGeom prst="rect">
              <a:avLst/>
            </a:prstGeom>
            <a:blipFill>
              <a:blip r:embed="rId9" cstate="print"/>
              <a:stretch>
                <a:fillRect/>
              </a:stretch>
            </a:blipFill>
          </p:spPr>
          <p:txBody>
            <a:bodyPr wrap="square" lIns="0" tIns="0" rIns="0" bIns="0" rtlCol="0"/>
            <a:lstStyle/>
            <a:p>
              <a:endParaRPr sz="1836" dirty="0"/>
            </a:p>
          </p:txBody>
        </p:sp>
        <p:sp>
          <p:nvSpPr>
            <p:cNvPr id="19" name="object 19"/>
            <p:cNvSpPr/>
            <p:nvPr/>
          </p:nvSpPr>
          <p:spPr>
            <a:xfrm>
              <a:off x="3656457" y="2660523"/>
              <a:ext cx="174243" cy="144144"/>
            </a:xfrm>
            <a:prstGeom prst="rect">
              <a:avLst/>
            </a:prstGeom>
            <a:blipFill>
              <a:blip r:embed="rId9" cstate="print"/>
              <a:stretch>
                <a:fillRect/>
              </a:stretch>
            </a:blipFill>
          </p:spPr>
          <p:txBody>
            <a:bodyPr wrap="square" lIns="0" tIns="0" rIns="0" bIns="0" rtlCol="0"/>
            <a:lstStyle/>
            <a:p>
              <a:endParaRPr sz="1836" dirty="0"/>
            </a:p>
          </p:txBody>
        </p:sp>
        <p:sp>
          <p:nvSpPr>
            <p:cNvPr id="20" name="object 20"/>
            <p:cNvSpPr/>
            <p:nvPr/>
          </p:nvSpPr>
          <p:spPr>
            <a:xfrm>
              <a:off x="1737105" y="2534411"/>
              <a:ext cx="6302375" cy="257810"/>
            </a:xfrm>
            <a:custGeom>
              <a:avLst/>
              <a:gdLst/>
              <a:ahLst/>
              <a:cxnLst/>
              <a:rect l="l" t="t" r="r" b="b"/>
              <a:pathLst>
                <a:path w="6302375" h="257810">
                  <a:moveTo>
                    <a:pt x="6199886" y="0"/>
                  </a:moveTo>
                  <a:lnTo>
                    <a:pt x="6153023" y="9651"/>
                  </a:lnTo>
                  <a:lnTo>
                    <a:pt x="6120638" y="36575"/>
                  </a:lnTo>
                  <a:lnTo>
                    <a:pt x="6102096" y="77342"/>
                  </a:lnTo>
                  <a:lnTo>
                    <a:pt x="6096000" y="127888"/>
                  </a:lnTo>
                  <a:lnTo>
                    <a:pt x="6096329" y="140773"/>
                  </a:lnTo>
                  <a:lnTo>
                    <a:pt x="6103985" y="188997"/>
                  </a:lnTo>
                  <a:lnTo>
                    <a:pt x="6124176" y="227351"/>
                  </a:lnTo>
                  <a:lnTo>
                    <a:pt x="6159787" y="251588"/>
                  </a:lnTo>
                  <a:lnTo>
                    <a:pt x="6198489" y="257428"/>
                  </a:lnTo>
                  <a:lnTo>
                    <a:pt x="6211633" y="256831"/>
                  </a:lnTo>
                  <a:lnTo>
                    <a:pt x="6254805" y="242446"/>
                  </a:lnTo>
                  <a:lnTo>
                    <a:pt x="6283616" y="212024"/>
                  </a:lnTo>
                  <a:lnTo>
                    <a:pt x="6298946" y="168491"/>
                  </a:lnTo>
                  <a:lnTo>
                    <a:pt x="6302375" y="129539"/>
                  </a:lnTo>
                  <a:lnTo>
                    <a:pt x="6302045" y="116804"/>
                  </a:lnTo>
                  <a:lnTo>
                    <a:pt x="6294389" y="68903"/>
                  </a:lnTo>
                  <a:lnTo>
                    <a:pt x="6274198" y="30489"/>
                  </a:lnTo>
                  <a:lnTo>
                    <a:pt x="6238587" y="5893"/>
                  </a:lnTo>
                  <a:lnTo>
                    <a:pt x="6199886" y="0"/>
                  </a:lnTo>
                  <a:close/>
                </a:path>
                <a:path w="6302375" h="257810">
                  <a:moveTo>
                    <a:pt x="3874261" y="0"/>
                  </a:moveTo>
                  <a:lnTo>
                    <a:pt x="3827399" y="9651"/>
                  </a:lnTo>
                  <a:lnTo>
                    <a:pt x="3795014" y="36575"/>
                  </a:lnTo>
                  <a:lnTo>
                    <a:pt x="3776472" y="77342"/>
                  </a:lnTo>
                  <a:lnTo>
                    <a:pt x="3770376" y="127888"/>
                  </a:lnTo>
                  <a:lnTo>
                    <a:pt x="3770705" y="140773"/>
                  </a:lnTo>
                  <a:lnTo>
                    <a:pt x="3778361" y="188997"/>
                  </a:lnTo>
                  <a:lnTo>
                    <a:pt x="3798552" y="227351"/>
                  </a:lnTo>
                  <a:lnTo>
                    <a:pt x="3834163" y="251588"/>
                  </a:lnTo>
                  <a:lnTo>
                    <a:pt x="3872865" y="257428"/>
                  </a:lnTo>
                  <a:lnTo>
                    <a:pt x="3886009" y="256831"/>
                  </a:lnTo>
                  <a:lnTo>
                    <a:pt x="3929181" y="242446"/>
                  </a:lnTo>
                  <a:lnTo>
                    <a:pt x="3957992" y="212024"/>
                  </a:lnTo>
                  <a:lnTo>
                    <a:pt x="3973322" y="168491"/>
                  </a:lnTo>
                  <a:lnTo>
                    <a:pt x="3976751" y="129539"/>
                  </a:lnTo>
                  <a:lnTo>
                    <a:pt x="3976421" y="116804"/>
                  </a:lnTo>
                  <a:lnTo>
                    <a:pt x="3968765" y="68903"/>
                  </a:lnTo>
                  <a:lnTo>
                    <a:pt x="3948574" y="30489"/>
                  </a:lnTo>
                  <a:lnTo>
                    <a:pt x="3912963" y="5893"/>
                  </a:lnTo>
                  <a:lnTo>
                    <a:pt x="3874261" y="0"/>
                  </a:lnTo>
                  <a:close/>
                </a:path>
                <a:path w="6302375" h="257810">
                  <a:moveTo>
                    <a:pt x="103886" y="0"/>
                  </a:moveTo>
                  <a:lnTo>
                    <a:pt x="57023" y="9651"/>
                  </a:lnTo>
                  <a:lnTo>
                    <a:pt x="24637" y="36575"/>
                  </a:lnTo>
                  <a:lnTo>
                    <a:pt x="6095" y="77342"/>
                  </a:lnTo>
                  <a:lnTo>
                    <a:pt x="0" y="127888"/>
                  </a:lnTo>
                  <a:lnTo>
                    <a:pt x="329" y="140773"/>
                  </a:lnTo>
                  <a:lnTo>
                    <a:pt x="7985" y="188997"/>
                  </a:lnTo>
                  <a:lnTo>
                    <a:pt x="28176" y="227351"/>
                  </a:lnTo>
                  <a:lnTo>
                    <a:pt x="63787" y="251588"/>
                  </a:lnTo>
                  <a:lnTo>
                    <a:pt x="102488" y="257428"/>
                  </a:lnTo>
                  <a:lnTo>
                    <a:pt x="115633" y="256831"/>
                  </a:lnTo>
                  <a:lnTo>
                    <a:pt x="158805" y="242446"/>
                  </a:lnTo>
                  <a:lnTo>
                    <a:pt x="187616" y="212024"/>
                  </a:lnTo>
                  <a:lnTo>
                    <a:pt x="202946" y="168491"/>
                  </a:lnTo>
                  <a:lnTo>
                    <a:pt x="206375" y="129539"/>
                  </a:lnTo>
                  <a:lnTo>
                    <a:pt x="206045" y="116804"/>
                  </a:lnTo>
                  <a:lnTo>
                    <a:pt x="198389" y="68903"/>
                  </a:lnTo>
                  <a:lnTo>
                    <a:pt x="178198" y="30489"/>
                  </a:lnTo>
                  <a:lnTo>
                    <a:pt x="142587" y="5893"/>
                  </a:lnTo>
                  <a:lnTo>
                    <a:pt x="103886" y="0"/>
                  </a:lnTo>
                  <a:close/>
                </a:path>
              </a:pathLst>
            </a:custGeom>
            <a:ln w="22860">
              <a:solidFill>
                <a:srgbClr val="FFFFFF"/>
              </a:solidFill>
            </a:ln>
          </p:spPr>
          <p:txBody>
            <a:bodyPr wrap="square" lIns="0" tIns="0" rIns="0" bIns="0" rtlCol="0"/>
            <a:lstStyle/>
            <a:p>
              <a:endParaRPr sz="1836" dirty="0"/>
            </a:p>
          </p:txBody>
        </p:sp>
        <p:sp>
          <p:nvSpPr>
            <p:cNvPr id="21" name="object 21"/>
            <p:cNvSpPr/>
            <p:nvPr/>
          </p:nvSpPr>
          <p:spPr>
            <a:xfrm>
              <a:off x="9948164" y="2522220"/>
              <a:ext cx="207009" cy="125348"/>
            </a:xfrm>
            <a:prstGeom prst="rect">
              <a:avLst/>
            </a:prstGeom>
            <a:blipFill>
              <a:blip r:embed="rId4" cstate="print"/>
              <a:stretch>
                <a:fillRect/>
              </a:stretch>
            </a:blipFill>
          </p:spPr>
          <p:txBody>
            <a:bodyPr wrap="square" lIns="0" tIns="0" rIns="0" bIns="0" rtlCol="0"/>
            <a:lstStyle/>
            <a:p>
              <a:endParaRPr sz="1836" dirty="0"/>
            </a:p>
          </p:txBody>
        </p:sp>
        <p:sp>
          <p:nvSpPr>
            <p:cNvPr id="22" name="object 22"/>
            <p:cNvSpPr/>
            <p:nvPr/>
          </p:nvSpPr>
          <p:spPr>
            <a:xfrm>
              <a:off x="9445879" y="2533650"/>
              <a:ext cx="182880" cy="259715"/>
            </a:xfrm>
            <a:custGeom>
              <a:avLst/>
              <a:gdLst/>
              <a:ahLst/>
              <a:cxnLst/>
              <a:rect l="l" t="t" r="r" b="b"/>
              <a:pathLst>
                <a:path w="182879" h="259714">
                  <a:moveTo>
                    <a:pt x="99060" y="0"/>
                  </a:moveTo>
                  <a:lnTo>
                    <a:pt x="91313" y="0"/>
                  </a:lnTo>
                  <a:lnTo>
                    <a:pt x="83439" y="1142"/>
                  </a:lnTo>
                  <a:lnTo>
                    <a:pt x="46128" y="18575"/>
                  </a:lnTo>
                  <a:lnTo>
                    <a:pt x="13985" y="48053"/>
                  </a:lnTo>
                  <a:lnTo>
                    <a:pt x="0" y="64642"/>
                  </a:lnTo>
                  <a:lnTo>
                    <a:pt x="0" y="196596"/>
                  </a:lnTo>
                  <a:lnTo>
                    <a:pt x="36576" y="234332"/>
                  </a:lnTo>
                  <a:lnTo>
                    <a:pt x="72104" y="255508"/>
                  </a:lnTo>
                  <a:lnTo>
                    <a:pt x="96774" y="259587"/>
                  </a:lnTo>
                  <a:lnTo>
                    <a:pt x="107892" y="258875"/>
                  </a:lnTo>
                  <a:lnTo>
                    <a:pt x="144083" y="242310"/>
                  </a:lnTo>
                  <a:lnTo>
                    <a:pt x="167874" y="209738"/>
                  </a:lnTo>
                  <a:lnTo>
                    <a:pt x="180127" y="166749"/>
                  </a:lnTo>
                  <a:lnTo>
                    <a:pt x="182752" y="132334"/>
                  </a:lnTo>
                  <a:lnTo>
                    <a:pt x="182512" y="119687"/>
                  </a:lnTo>
                  <a:lnTo>
                    <a:pt x="176440" y="71504"/>
                  </a:lnTo>
                  <a:lnTo>
                    <a:pt x="159837" y="32109"/>
                  </a:lnTo>
                  <a:lnTo>
                    <a:pt x="130688" y="6375"/>
                  </a:lnTo>
                  <a:lnTo>
                    <a:pt x="99060" y="0"/>
                  </a:lnTo>
                  <a:close/>
                </a:path>
              </a:pathLst>
            </a:custGeom>
            <a:ln w="22860">
              <a:solidFill>
                <a:srgbClr val="FFFFFF"/>
              </a:solidFill>
            </a:ln>
          </p:spPr>
          <p:txBody>
            <a:bodyPr wrap="square" lIns="0" tIns="0" rIns="0" bIns="0" rtlCol="0"/>
            <a:lstStyle/>
            <a:p>
              <a:endParaRPr sz="1836" dirty="0"/>
            </a:p>
          </p:txBody>
        </p:sp>
        <p:sp>
          <p:nvSpPr>
            <p:cNvPr id="23" name="object 23"/>
            <p:cNvSpPr/>
            <p:nvPr/>
          </p:nvSpPr>
          <p:spPr>
            <a:xfrm>
              <a:off x="8361680" y="2522220"/>
              <a:ext cx="207009" cy="125348"/>
            </a:xfrm>
            <a:prstGeom prst="rect">
              <a:avLst/>
            </a:prstGeom>
            <a:blipFill>
              <a:blip r:embed="rId4" cstate="print"/>
              <a:stretch>
                <a:fillRect/>
              </a:stretch>
            </a:blipFill>
          </p:spPr>
          <p:txBody>
            <a:bodyPr wrap="square" lIns="0" tIns="0" rIns="0" bIns="0" rtlCol="0"/>
            <a:lstStyle/>
            <a:p>
              <a:endParaRPr sz="1836" dirty="0"/>
            </a:p>
          </p:txBody>
        </p:sp>
        <p:sp>
          <p:nvSpPr>
            <p:cNvPr id="24" name="object 24"/>
            <p:cNvSpPr/>
            <p:nvPr/>
          </p:nvSpPr>
          <p:spPr>
            <a:xfrm>
              <a:off x="4372355" y="2533650"/>
              <a:ext cx="1690370" cy="259715"/>
            </a:xfrm>
            <a:custGeom>
              <a:avLst/>
              <a:gdLst/>
              <a:ahLst/>
              <a:cxnLst/>
              <a:rect l="l" t="t" r="r" b="b"/>
              <a:pathLst>
                <a:path w="1690370" h="259714">
                  <a:moveTo>
                    <a:pt x="1593215" y="0"/>
                  </a:moveTo>
                  <a:lnTo>
                    <a:pt x="1553718" y="11049"/>
                  </a:lnTo>
                  <a:lnTo>
                    <a:pt x="1526921" y="40259"/>
                  </a:lnTo>
                  <a:lnTo>
                    <a:pt x="1511935" y="81025"/>
                  </a:lnTo>
                  <a:lnTo>
                    <a:pt x="1507236" y="127253"/>
                  </a:lnTo>
                  <a:lnTo>
                    <a:pt x="1507476" y="139733"/>
                  </a:lnTo>
                  <a:lnTo>
                    <a:pt x="1513530" y="187723"/>
                  </a:lnTo>
                  <a:lnTo>
                    <a:pt x="1530149" y="227371"/>
                  </a:lnTo>
                  <a:lnTo>
                    <a:pt x="1559246" y="253212"/>
                  </a:lnTo>
                  <a:lnTo>
                    <a:pt x="1590929" y="259587"/>
                  </a:lnTo>
                  <a:lnTo>
                    <a:pt x="1598930" y="259587"/>
                  </a:lnTo>
                  <a:lnTo>
                    <a:pt x="1637792" y="245110"/>
                  </a:lnTo>
                  <a:lnTo>
                    <a:pt x="1669278" y="218715"/>
                  </a:lnTo>
                  <a:lnTo>
                    <a:pt x="1690370" y="194945"/>
                  </a:lnTo>
                  <a:lnTo>
                    <a:pt x="1690370" y="62611"/>
                  </a:lnTo>
                  <a:lnTo>
                    <a:pt x="1653722" y="25034"/>
                  </a:lnTo>
                  <a:lnTo>
                    <a:pt x="1618170" y="4016"/>
                  </a:lnTo>
                  <a:lnTo>
                    <a:pt x="1593215" y="0"/>
                  </a:lnTo>
                  <a:close/>
                </a:path>
                <a:path w="1690370" h="259714">
                  <a:moveTo>
                    <a:pt x="651510" y="0"/>
                  </a:moveTo>
                  <a:lnTo>
                    <a:pt x="643509" y="0"/>
                  </a:lnTo>
                  <a:lnTo>
                    <a:pt x="635635" y="1142"/>
                  </a:lnTo>
                  <a:lnTo>
                    <a:pt x="598249" y="18575"/>
                  </a:lnTo>
                  <a:lnTo>
                    <a:pt x="565816" y="48053"/>
                  </a:lnTo>
                  <a:lnTo>
                    <a:pt x="551815" y="64642"/>
                  </a:lnTo>
                  <a:lnTo>
                    <a:pt x="551815" y="196596"/>
                  </a:lnTo>
                  <a:lnTo>
                    <a:pt x="588230" y="234332"/>
                  </a:lnTo>
                  <a:lnTo>
                    <a:pt x="623300" y="255508"/>
                  </a:lnTo>
                  <a:lnTo>
                    <a:pt x="647827" y="259587"/>
                  </a:lnTo>
                  <a:lnTo>
                    <a:pt x="659020" y="258875"/>
                  </a:lnTo>
                  <a:lnTo>
                    <a:pt x="695481" y="242288"/>
                  </a:lnTo>
                  <a:lnTo>
                    <a:pt x="719383" y="209444"/>
                  </a:lnTo>
                  <a:lnTo>
                    <a:pt x="731889" y="166219"/>
                  </a:lnTo>
                  <a:lnTo>
                    <a:pt x="734568" y="131572"/>
                  </a:lnTo>
                  <a:lnTo>
                    <a:pt x="734327" y="119000"/>
                  </a:lnTo>
                  <a:lnTo>
                    <a:pt x="728275" y="71070"/>
                  </a:lnTo>
                  <a:lnTo>
                    <a:pt x="711874" y="31801"/>
                  </a:lnTo>
                  <a:lnTo>
                    <a:pt x="683085" y="6215"/>
                  </a:lnTo>
                  <a:lnTo>
                    <a:pt x="651510" y="0"/>
                  </a:lnTo>
                  <a:close/>
                </a:path>
                <a:path w="1690370" h="259714">
                  <a:moveTo>
                    <a:pt x="85979" y="0"/>
                  </a:moveTo>
                  <a:lnTo>
                    <a:pt x="46482" y="11049"/>
                  </a:lnTo>
                  <a:lnTo>
                    <a:pt x="19685" y="40259"/>
                  </a:lnTo>
                  <a:lnTo>
                    <a:pt x="4699" y="81025"/>
                  </a:lnTo>
                  <a:lnTo>
                    <a:pt x="0" y="127253"/>
                  </a:lnTo>
                  <a:lnTo>
                    <a:pt x="240" y="139733"/>
                  </a:lnTo>
                  <a:lnTo>
                    <a:pt x="6294" y="187723"/>
                  </a:lnTo>
                  <a:lnTo>
                    <a:pt x="22913" y="227371"/>
                  </a:lnTo>
                  <a:lnTo>
                    <a:pt x="52010" y="253212"/>
                  </a:lnTo>
                  <a:lnTo>
                    <a:pt x="83693" y="259587"/>
                  </a:lnTo>
                  <a:lnTo>
                    <a:pt x="91694" y="259587"/>
                  </a:lnTo>
                  <a:lnTo>
                    <a:pt x="130556" y="245110"/>
                  </a:lnTo>
                  <a:lnTo>
                    <a:pt x="162042" y="218715"/>
                  </a:lnTo>
                  <a:lnTo>
                    <a:pt x="183134" y="194945"/>
                  </a:lnTo>
                  <a:lnTo>
                    <a:pt x="183134" y="62611"/>
                  </a:lnTo>
                  <a:lnTo>
                    <a:pt x="146486" y="25034"/>
                  </a:lnTo>
                  <a:lnTo>
                    <a:pt x="110934" y="4016"/>
                  </a:lnTo>
                  <a:lnTo>
                    <a:pt x="85979" y="0"/>
                  </a:lnTo>
                  <a:close/>
                </a:path>
              </a:pathLst>
            </a:custGeom>
            <a:ln w="22860">
              <a:solidFill>
                <a:srgbClr val="FFFFFF"/>
              </a:solidFill>
            </a:ln>
          </p:spPr>
          <p:txBody>
            <a:bodyPr wrap="square" lIns="0" tIns="0" rIns="0" bIns="0" rtlCol="0"/>
            <a:lstStyle/>
            <a:p>
              <a:endParaRPr sz="1836" dirty="0"/>
            </a:p>
          </p:txBody>
        </p:sp>
        <p:sp>
          <p:nvSpPr>
            <p:cNvPr id="25" name="object 25"/>
            <p:cNvSpPr/>
            <p:nvPr/>
          </p:nvSpPr>
          <p:spPr>
            <a:xfrm>
              <a:off x="2401316" y="2522220"/>
              <a:ext cx="207010" cy="125348"/>
            </a:xfrm>
            <a:prstGeom prst="rect">
              <a:avLst/>
            </a:prstGeom>
            <a:blipFill>
              <a:blip r:embed="rId5" cstate="print"/>
              <a:stretch>
                <a:fillRect/>
              </a:stretch>
            </a:blipFill>
          </p:spPr>
          <p:txBody>
            <a:bodyPr wrap="square" lIns="0" tIns="0" rIns="0" bIns="0" rtlCol="0"/>
            <a:lstStyle/>
            <a:p>
              <a:endParaRPr sz="1836" dirty="0"/>
            </a:p>
          </p:txBody>
        </p:sp>
        <p:sp>
          <p:nvSpPr>
            <p:cNvPr id="26" name="object 26"/>
            <p:cNvSpPr/>
            <p:nvPr/>
          </p:nvSpPr>
          <p:spPr>
            <a:xfrm>
              <a:off x="1113904" y="2354833"/>
              <a:ext cx="9071610" cy="589280"/>
            </a:xfrm>
            <a:custGeom>
              <a:avLst/>
              <a:gdLst/>
              <a:ahLst/>
              <a:cxnLst/>
              <a:rect l="l" t="t" r="r" b="b"/>
              <a:pathLst>
                <a:path w="9071610" h="589280">
                  <a:moveTo>
                    <a:pt x="139636" y="178815"/>
                  </a:moveTo>
                  <a:lnTo>
                    <a:pt x="131597" y="178815"/>
                  </a:lnTo>
                  <a:lnTo>
                    <a:pt x="123723" y="179958"/>
                  </a:lnTo>
                  <a:lnTo>
                    <a:pt x="86326" y="197391"/>
                  </a:lnTo>
                  <a:lnTo>
                    <a:pt x="53906" y="226869"/>
                  </a:lnTo>
                  <a:lnTo>
                    <a:pt x="39839" y="243458"/>
                  </a:lnTo>
                  <a:lnTo>
                    <a:pt x="39839" y="375412"/>
                  </a:lnTo>
                  <a:lnTo>
                    <a:pt x="76292" y="413148"/>
                  </a:lnTo>
                  <a:lnTo>
                    <a:pt x="111377" y="434324"/>
                  </a:lnTo>
                  <a:lnTo>
                    <a:pt x="135953" y="438403"/>
                  </a:lnTo>
                  <a:lnTo>
                    <a:pt x="147096" y="437691"/>
                  </a:lnTo>
                  <a:lnTo>
                    <a:pt x="183557" y="421104"/>
                  </a:lnTo>
                  <a:lnTo>
                    <a:pt x="207459" y="388260"/>
                  </a:lnTo>
                  <a:lnTo>
                    <a:pt x="219964" y="345035"/>
                  </a:lnTo>
                  <a:lnTo>
                    <a:pt x="222643" y="310388"/>
                  </a:lnTo>
                  <a:lnTo>
                    <a:pt x="222403" y="297816"/>
                  </a:lnTo>
                  <a:lnTo>
                    <a:pt x="216351" y="249886"/>
                  </a:lnTo>
                  <a:lnTo>
                    <a:pt x="199950" y="210617"/>
                  </a:lnTo>
                  <a:lnTo>
                    <a:pt x="171160" y="185031"/>
                  </a:lnTo>
                  <a:lnTo>
                    <a:pt x="139636" y="178815"/>
                  </a:lnTo>
                  <a:close/>
                </a:path>
                <a:path w="9071610" h="589280">
                  <a:moveTo>
                    <a:pt x="5131447" y="148336"/>
                  </a:moveTo>
                  <a:lnTo>
                    <a:pt x="5135511" y="148336"/>
                  </a:lnTo>
                  <a:lnTo>
                    <a:pt x="5138686" y="148589"/>
                  </a:lnTo>
                  <a:lnTo>
                    <a:pt x="5150497" y="153415"/>
                  </a:lnTo>
                  <a:lnTo>
                    <a:pt x="5151132" y="154558"/>
                  </a:lnTo>
                  <a:lnTo>
                    <a:pt x="5151513" y="155701"/>
                  </a:lnTo>
                  <a:lnTo>
                    <a:pt x="5151513" y="157099"/>
                  </a:lnTo>
                  <a:lnTo>
                    <a:pt x="5151513" y="336550"/>
                  </a:lnTo>
                  <a:lnTo>
                    <a:pt x="5155831" y="382396"/>
                  </a:lnTo>
                  <a:lnTo>
                    <a:pt x="5173583" y="418679"/>
                  </a:lnTo>
                  <a:lnTo>
                    <a:pt x="5214124" y="438610"/>
                  </a:lnTo>
                  <a:lnTo>
                    <a:pt x="5222887" y="439038"/>
                  </a:lnTo>
                  <a:lnTo>
                    <a:pt x="5234410" y="438015"/>
                  </a:lnTo>
                  <a:lnTo>
                    <a:pt x="5280553" y="413490"/>
                  </a:lnTo>
                  <a:lnTo>
                    <a:pt x="5317629" y="374395"/>
                  </a:lnTo>
                  <a:lnTo>
                    <a:pt x="5317629" y="157099"/>
                  </a:lnTo>
                  <a:lnTo>
                    <a:pt x="5317629" y="155701"/>
                  </a:lnTo>
                  <a:lnTo>
                    <a:pt x="5333631" y="148336"/>
                  </a:lnTo>
                  <a:lnTo>
                    <a:pt x="5337695" y="148336"/>
                  </a:lnTo>
                  <a:lnTo>
                    <a:pt x="5341505" y="148336"/>
                  </a:lnTo>
                  <a:lnTo>
                    <a:pt x="5357507" y="155701"/>
                  </a:lnTo>
                  <a:lnTo>
                    <a:pt x="5357507" y="157099"/>
                  </a:lnTo>
                  <a:lnTo>
                    <a:pt x="5357507" y="460120"/>
                  </a:lnTo>
                  <a:lnTo>
                    <a:pt x="5357507" y="461517"/>
                  </a:lnTo>
                  <a:lnTo>
                    <a:pt x="5357126" y="462661"/>
                  </a:lnTo>
                  <a:lnTo>
                    <a:pt x="5356618" y="463803"/>
                  </a:lnTo>
                  <a:lnTo>
                    <a:pt x="5356110" y="464946"/>
                  </a:lnTo>
                  <a:lnTo>
                    <a:pt x="5354967" y="465836"/>
                  </a:lnTo>
                  <a:lnTo>
                    <a:pt x="5353443" y="466470"/>
                  </a:lnTo>
                  <a:lnTo>
                    <a:pt x="5351919" y="467105"/>
                  </a:lnTo>
                  <a:lnTo>
                    <a:pt x="5349887" y="467740"/>
                  </a:lnTo>
                  <a:lnTo>
                    <a:pt x="5347474" y="468121"/>
                  </a:lnTo>
                  <a:lnTo>
                    <a:pt x="5344934" y="468629"/>
                  </a:lnTo>
                  <a:lnTo>
                    <a:pt x="5341886" y="468883"/>
                  </a:lnTo>
                  <a:lnTo>
                    <a:pt x="5338330" y="468883"/>
                  </a:lnTo>
                  <a:lnTo>
                    <a:pt x="5334393" y="468883"/>
                  </a:lnTo>
                  <a:lnTo>
                    <a:pt x="5331091" y="468629"/>
                  </a:lnTo>
                  <a:lnTo>
                    <a:pt x="5328678" y="468121"/>
                  </a:lnTo>
                  <a:lnTo>
                    <a:pt x="5326265" y="467740"/>
                  </a:lnTo>
                  <a:lnTo>
                    <a:pt x="5320169" y="463803"/>
                  </a:lnTo>
                  <a:lnTo>
                    <a:pt x="5319534" y="462661"/>
                  </a:lnTo>
                  <a:lnTo>
                    <a:pt x="5319280" y="461517"/>
                  </a:lnTo>
                  <a:lnTo>
                    <a:pt x="5319280" y="460120"/>
                  </a:lnTo>
                  <a:lnTo>
                    <a:pt x="5319280" y="417321"/>
                  </a:lnTo>
                  <a:lnTo>
                    <a:pt x="5280775" y="451933"/>
                  </a:lnTo>
                  <a:lnTo>
                    <a:pt x="5243287" y="469264"/>
                  </a:lnTo>
                  <a:lnTo>
                    <a:pt x="5218442" y="472566"/>
                  </a:lnTo>
                  <a:lnTo>
                    <a:pt x="5204157" y="471928"/>
                  </a:lnTo>
                  <a:lnTo>
                    <a:pt x="5158564" y="457035"/>
                  </a:lnTo>
                  <a:lnTo>
                    <a:pt x="5129421" y="426227"/>
                  </a:lnTo>
                  <a:lnTo>
                    <a:pt x="5114796" y="383220"/>
                  </a:lnTo>
                  <a:lnTo>
                    <a:pt x="5111635" y="340232"/>
                  </a:lnTo>
                  <a:lnTo>
                    <a:pt x="5111635" y="157099"/>
                  </a:lnTo>
                  <a:lnTo>
                    <a:pt x="5111635" y="155701"/>
                  </a:lnTo>
                  <a:lnTo>
                    <a:pt x="5127637" y="148336"/>
                  </a:lnTo>
                  <a:lnTo>
                    <a:pt x="5131447" y="148336"/>
                  </a:lnTo>
                  <a:close/>
                </a:path>
                <a:path w="9071610" h="589280">
                  <a:moveTo>
                    <a:pt x="8943225" y="144652"/>
                  </a:moveTo>
                  <a:lnTo>
                    <a:pt x="8988749" y="151082"/>
                  </a:lnTo>
                  <a:lnTo>
                    <a:pt x="9023410" y="169433"/>
                  </a:lnTo>
                  <a:lnTo>
                    <a:pt x="9054557" y="207517"/>
                  </a:lnTo>
                  <a:lnTo>
                    <a:pt x="9067042" y="244304"/>
                  </a:lnTo>
                  <a:lnTo>
                    <a:pt x="9071114" y="284988"/>
                  </a:lnTo>
                  <a:lnTo>
                    <a:pt x="9071114" y="292988"/>
                  </a:lnTo>
                  <a:lnTo>
                    <a:pt x="9071114" y="301116"/>
                  </a:lnTo>
                  <a:lnTo>
                    <a:pt x="9068955" y="306577"/>
                  </a:lnTo>
                  <a:lnTo>
                    <a:pt x="9064764" y="309625"/>
                  </a:lnTo>
                  <a:lnTo>
                    <a:pt x="9060446" y="312674"/>
                  </a:lnTo>
                  <a:lnTo>
                    <a:pt x="9056382" y="314070"/>
                  </a:lnTo>
                  <a:lnTo>
                    <a:pt x="9052318" y="314070"/>
                  </a:lnTo>
                  <a:lnTo>
                    <a:pt x="8845689" y="314070"/>
                  </a:lnTo>
                  <a:lnTo>
                    <a:pt x="8848850" y="353308"/>
                  </a:lnTo>
                  <a:lnTo>
                    <a:pt x="8863582" y="395483"/>
                  </a:lnTo>
                  <a:lnTo>
                    <a:pt x="8892870" y="424168"/>
                  </a:lnTo>
                  <a:lnTo>
                    <a:pt x="8938590" y="437114"/>
                  </a:lnTo>
                  <a:lnTo>
                    <a:pt x="8952877" y="437641"/>
                  </a:lnTo>
                  <a:lnTo>
                    <a:pt x="8963166" y="437423"/>
                  </a:lnTo>
                  <a:lnTo>
                    <a:pt x="9006344" y="430133"/>
                  </a:lnTo>
                  <a:lnTo>
                    <a:pt x="9039745" y="417575"/>
                  </a:lnTo>
                  <a:lnTo>
                    <a:pt x="9045079" y="415163"/>
                  </a:lnTo>
                  <a:lnTo>
                    <a:pt x="9048762" y="413892"/>
                  </a:lnTo>
                  <a:lnTo>
                    <a:pt x="9051048" y="413892"/>
                  </a:lnTo>
                  <a:lnTo>
                    <a:pt x="9052318" y="413892"/>
                  </a:lnTo>
                  <a:lnTo>
                    <a:pt x="9059303" y="428625"/>
                  </a:lnTo>
                  <a:lnTo>
                    <a:pt x="9059303" y="432053"/>
                  </a:lnTo>
                  <a:lnTo>
                    <a:pt x="9059303" y="433577"/>
                  </a:lnTo>
                  <a:lnTo>
                    <a:pt x="9059303" y="435101"/>
                  </a:lnTo>
                  <a:lnTo>
                    <a:pt x="9059049" y="436499"/>
                  </a:lnTo>
                  <a:lnTo>
                    <a:pt x="9058795" y="438023"/>
                  </a:lnTo>
                  <a:lnTo>
                    <a:pt x="9058541" y="439292"/>
                  </a:lnTo>
                  <a:lnTo>
                    <a:pt x="9058160" y="440563"/>
                  </a:lnTo>
                  <a:lnTo>
                    <a:pt x="9057906" y="441832"/>
                  </a:lnTo>
                  <a:lnTo>
                    <a:pt x="9057398" y="442975"/>
                  </a:lnTo>
                  <a:lnTo>
                    <a:pt x="9056636" y="444118"/>
                  </a:lnTo>
                  <a:lnTo>
                    <a:pt x="9056001" y="445135"/>
                  </a:lnTo>
                  <a:lnTo>
                    <a:pt x="9020822" y="461644"/>
                  </a:lnTo>
                  <a:lnTo>
                    <a:pt x="8978753" y="470638"/>
                  </a:lnTo>
                  <a:lnTo>
                    <a:pt x="8948178" y="472566"/>
                  </a:lnTo>
                  <a:lnTo>
                    <a:pt x="8931132" y="471902"/>
                  </a:lnTo>
                  <a:lnTo>
                    <a:pt x="8885948" y="462025"/>
                  </a:lnTo>
                  <a:lnTo>
                    <a:pt x="8850122" y="440451"/>
                  </a:lnTo>
                  <a:lnTo>
                    <a:pt x="8824147" y="407733"/>
                  </a:lnTo>
                  <a:lnTo>
                    <a:pt x="8808248" y="363892"/>
                  </a:lnTo>
                  <a:lnTo>
                    <a:pt x="8802890" y="309117"/>
                  </a:lnTo>
                  <a:lnTo>
                    <a:pt x="8803509" y="290377"/>
                  </a:lnTo>
                  <a:lnTo>
                    <a:pt x="8812796" y="240156"/>
                  </a:lnTo>
                  <a:lnTo>
                    <a:pt x="8832352" y="199580"/>
                  </a:lnTo>
                  <a:lnTo>
                    <a:pt x="8861310" y="169672"/>
                  </a:lnTo>
                  <a:lnTo>
                    <a:pt x="8898773" y="151028"/>
                  </a:lnTo>
                  <a:lnTo>
                    <a:pt x="8927678" y="145365"/>
                  </a:lnTo>
                  <a:lnTo>
                    <a:pt x="8943225" y="144652"/>
                  </a:lnTo>
                  <a:close/>
                </a:path>
                <a:path w="9071610" h="589280">
                  <a:moveTo>
                    <a:pt x="8057273" y="144652"/>
                  </a:moveTo>
                  <a:lnTo>
                    <a:pt x="8098493" y="148939"/>
                  </a:lnTo>
                  <a:lnTo>
                    <a:pt x="8137355" y="167221"/>
                  </a:lnTo>
                  <a:lnTo>
                    <a:pt x="8160113" y="198651"/>
                  </a:lnTo>
                  <a:lnTo>
                    <a:pt x="8168803" y="242448"/>
                  </a:lnTo>
                  <a:lnTo>
                    <a:pt x="8169160" y="255142"/>
                  </a:lnTo>
                  <a:lnTo>
                    <a:pt x="8169160" y="460120"/>
                  </a:lnTo>
                  <a:lnTo>
                    <a:pt x="8169160" y="462406"/>
                  </a:lnTo>
                  <a:lnTo>
                    <a:pt x="8168398" y="464057"/>
                  </a:lnTo>
                  <a:lnTo>
                    <a:pt x="8166874" y="465327"/>
                  </a:lnTo>
                  <a:lnTo>
                    <a:pt x="8165477" y="466598"/>
                  </a:lnTo>
                  <a:lnTo>
                    <a:pt x="8163572" y="467487"/>
                  </a:lnTo>
                  <a:lnTo>
                    <a:pt x="8161286" y="467994"/>
                  </a:lnTo>
                  <a:lnTo>
                    <a:pt x="8158873" y="468502"/>
                  </a:lnTo>
                  <a:lnTo>
                    <a:pt x="8155698" y="468883"/>
                  </a:lnTo>
                  <a:lnTo>
                    <a:pt x="8151634" y="468883"/>
                  </a:lnTo>
                  <a:lnTo>
                    <a:pt x="8147951" y="468883"/>
                  </a:lnTo>
                  <a:lnTo>
                    <a:pt x="8144649" y="468502"/>
                  </a:lnTo>
                  <a:lnTo>
                    <a:pt x="8141982" y="467994"/>
                  </a:lnTo>
                  <a:lnTo>
                    <a:pt x="8139315" y="467487"/>
                  </a:lnTo>
                  <a:lnTo>
                    <a:pt x="8137283" y="466598"/>
                  </a:lnTo>
                  <a:lnTo>
                    <a:pt x="8135759" y="465327"/>
                  </a:lnTo>
                  <a:lnTo>
                    <a:pt x="8134362" y="464057"/>
                  </a:lnTo>
                  <a:lnTo>
                    <a:pt x="8133600" y="462406"/>
                  </a:lnTo>
                  <a:lnTo>
                    <a:pt x="8133600" y="460120"/>
                  </a:lnTo>
                  <a:lnTo>
                    <a:pt x="8133600" y="426338"/>
                  </a:lnTo>
                  <a:lnTo>
                    <a:pt x="8100614" y="453806"/>
                  </a:lnTo>
                  <a:lnTo>
                    <a:pt x="8063464" y="469534"/>
                  </a:lnTo>
                  <a:lnTo>
                    <a:pt x="8037461" y="472566"/>
                  </a:lnTo>
                  <a:lnTo>
                    <a:pt x="8025865" y="472166"/>
                  </a:lnTo>
                  <a:lnTo>
                    <a:pt x="7985717" y="462887"/>
                  </a:lnTo>
                  <a:lnTo>
                    <a:pt x="7951276" y="435784"/>
                  </a:lnTo>
                  <a:lnTo>
                    <a:pt x="7936165" y="393745"/>
                  </a:lnTo>
                  <a:lnTo>
                    <a:pt x="7935734" y="383793"/>
                  </a:lnTo>
                  <a:lnTo>
                    <a:pt x="7936377" y="371627"/>
                  </a:lnTo>
                  <a:lnTo>
                    <a:pt x="7951788" y="331174"/>
                  </a:lnTo>
                  <a:lnTo>
                    <a:pt x="7985615" y="303309"/>
                  </a:lnTo>
                  <a:lnTo>
                    <a:pt x="8035195" y="287835"/>
                  </a:lnTo>
                  <a:lnTo>
                    <a:pt x="8081022" y="284352"/>
                  </a:lnTo>
                  <a:lnTo>
                    <a:pt x="8129282" y="284352"/>
                  </a:lnTo>
                  <a:lnTo>
                    <a:pt x="8129282" y="258190"/>
                  </a:lnTo>
                  <a:lnTo>
                    <a:pt x="8122906" y="216759"/>
                  </a:lnTo>
                  <a:lnTo>
                    <a:pt x="8095599" y="186701"/>
                  </a:lnTo>
                  <a:lnTo>
                    <a:pt x="8053590" y="178815"/>
                  </a:lnTo>
                  <a:lnTo>
                    <a:pt x="8043756" y="179123"/>
                  </a:lnTo>
                  <a:lnTo>
                    <a:pt x="8002362" y="188864"/>
                  </a:lnTo>
                  <a:lnTo>
                    <a:pt x="7969389" y="205486"/>
                  </a:lnTo>
                  <a:lnTo>
                    <a:pt x="7964055" y="208661"/>
                  </a:lnTo>
                  <a:lnTo>
                    <a:pt x="7960372" y="210312"/>
                  </a:lnTo>
                  <a:lnTo>
                    <a:pt x="7958086" y="210312"/>
                  </a:lnTo>
                  <a:lnTo>
                    <a:pt x="7956816" y="210312"/>
                  </a:lnTo>
                  <a:lnTo>
                    <a:pt x="7951609" y="207137"/>
                  </a:lnTo>
                  <a:lnTo>
                    <a:pt x="7950847" y="205866"/>
                  </a:lnTo>
                  <a:lnTo>
                    <a:pt x="7950212" y="204342"/>
                  </a:lnTo>
                  <a:lnTo>
                    <a:pt x="7949958" y="202437"/>
                  </a:lnTo>
                  <a:lnTo>
                    <a:pt x="7949577" y="200532"/>
                  </a:lnTo>
                  <a:lnTo>
                    <a:pt x="7949450" y="198246"/>
                  </a:lnTo>
                  <a:lnTo>
                    <a:pt x="7949450" y="195579"/>
                  </a:lnTo>
                  <a:lnTo>
                    <a:pt x="7949450" y="190880"/>
                  </a:lnTo>
                  <a:lnTo>
                    <a:pt x="7949704" y="187198"/>
                  </a:lnTo>
                  <a:lnTo>
                    <a:pt x="7950466" y="184403"/>
                  </a:lnTo>
                  <a:lnTo>
                    <a:pt x="7951101" y="181610"/>
                  </a:lnTo>
                  <a:lnTo>
                    <a:pt x="7988409" y="158025"/>
                  </a:lnTo>
                  <a:lnTo>
                    <a:pt x="8025142" y="147700"/>
                  </a:lnTo>
                  <a:lnTo>
                    <a:pt x="8049199" y="144843"/>
                  </a:lnTo>
                  <a:lnTo>
                    <a:pt x="8057273" y="144652"/>
                  </a:lnTo>
                  <a:close/>
                </a:path>
                <a:path w="9071610" h="589280">
                  <a:moveTo>
                    <a:pt x="7726946" y="144652"/>
                  </a:moveTo>
                  <a:lnTo>
                    <a:pt x="7766398" y="150332"/>
                  </a:lnTo>
                  <a:lnTo>
                    <a:pt x="7803366" y="173741"/>
                  </a:lnTo>
                  <a:lnTo>
                    <a:pt x="7825079" y="210689"/>
                  </a:lnTo>
                  <a:lnTo>
                    <a:pt x="7833418" y="261104"/>
                  </a:lnTo>
                  <a:lnTo>
                    <a:pt x="7833753" y="276605"/>
                  </a:lnTo>
                  <a:lnTo>
                    <a:pt x="7833753" y="460120"/>
                  </a:lnTo>
                  <a:lnTo>
                    <a:pt x="7833753" y="461517"/>
                  </a:lnTo>
                  <a:lnTo>
                    <a:pt x="7833499" y="462661"/>
                  </a:lnTo>
                  <a:lnTo>
                    <a:pt x="7832737" y="463803"/>
                  </a:lnTo>
                  <a:lnTo>
                    <a:pt x="7832102" y="464946"/>
                  </a:lnTo>
                  <a:lnTo>
                    <a:pt x="7831086" y="465836"/>
                  </a:lnTo>
                  <a:lnTo>
                    <a:pt x="7829562" y="466470"/>
                  </a:lnTo>
                  <a:lnTo>
                    <a:pt x="7828165" y="467105"/>
                  </a:lnTo>
                  <a:lnTo>
                    <a:pt x="7826133" y="467740"/>
                  </a:lnTo>
                  <a:lnTo>
                    <a:pt x="7823593" y="468121"/>
                  </a:lnTo>
                  <a:lnTo>
                    <a:pt x="7821053" y="468629"/>
                  </a:lnTo>
                  <a:lnTo>
                    <a:pt x="7817878" y="468883"/>
                  </a:lnTo>
                  <a:lnTo>
                    <a:pt x="7814068" y="468883"/>
                  </a:lnTo>
                  <a:lnTo>
                    <a:pt x="7810004" y="468883"/>
                  </a:lnTo>
                  <a:lnTo>
                    <a:pt x="7806702" y="468629"/>
                  </a:lnTo>
                  <a:lnTo>
                    <a:pt x="7804162" y="468121"/>
                  </a:lnTo>
                  <a:lnTo>
                    <a:pt x="7801622" y="467740"/>
                  </a:lnTo>
                  <a:lnTo>
                    <a:pt x="7793875" y="461517"/>
                  </a:lnTo>
                  <a:lnTo>
                    <a:pt x="7793875" y="460120"/>
                  </a:lnTo>
                  <a:lnTo>
                    <a:pt x="7793875" y="280288"/>
                  </a:lnTo>
                  <a:lnTo>
                    <a:pt x="7789557" y="234568"/>
                  </a:lnTo>
                  <a:lnTo>
                    <a:pt x="7771861" y="198540"/>
                  </a:lnTo>
                  <a:lnTo>
                    <a:pt x="7731391" y="178609"/>
                  </a:lnTo>
                  <a:lnTo>
                    <a:pt x="7722628" y="178180"/>
                  </a:lnTo>
                  <a:lnTo>
                    <a:pt x="7711083" y="179204"/>
                  </a:lnTo>
                  <a:lnTo>
                    <a:pt x="7664712" y="203729"/>
                  </a:lnTo>
                  <a:lnTo>
                    <a:pt x="7627886" y="242824"/>
                  </a:lnTo>
                  <a:lnTo>
                    <a:pt x="7627886" y="460120"/>
                  </a:lnTo>
                  <a:lnTo>
                    <a:pt x="7627886" y="461517"/>
                  </a:lnTo>
                  <a:lnTo>
                    <a:pt x="7617599" y="468121"/>
                  </a:lnTo>
                  <a:lnTo>
                    <a:pt x="7615059" y="468629"/>
                  </a:lnTo>
                  <a:lnTo>
                    <a:pt x="7611757" y="468883"/>
                  </a:lnTo>
                  <a:lnTo>
                    <a:pt x="7607693" y="468883"/>
                  </a:lnTo>
                  <a:lnTo>
                    <a:pt x="7604010" y="468883"/>
                  </a:lnTo>
                  <a:lnTo>
                    <a:pt x="7600708" y="468629"/>
                  </a:lnTo>
                  <a:lnTo>
                    <a:pt x="7598168" y="468121"/>
                  </a:lnTo>
                  <a:lnTo>
                    <a:pt x="7595628" y="467740"/>
                  </a:lnTo>
                  <a:lnTo>
                    <a:pt x="7588008" y="461517"/>
                  </a:lnTo>
                  <a:lnTo>
                    <a:pt x="7588008" y="460120"/>
                  </a:lnTo>
                  <a:lnTo>
                    <a:pt x="7588008" y="157099"/>
                  </a:lnTo>
                  <a:lnTo>
                    <a:pt x="7588008" y="155701"/>
                  </a:lnTo>
                  <a:lnTo>
                    <a:pt x="7588262" y="154558"/>
                  </a:lnTo>
                  <a:lnTo>
                    <a:pt x="7603248" y="148336"/>
                  </a:lnTo>
                  <a:lnTo>
                    <a:pt x="7607058" y="148336"/>
                  </a:lnTo>
                  <a:lnTo>
                    <a:pt x="7610868" y="148336"/>
                  </a:lnTo>
                  <a:lnTo>
                    <a:pt x="7624965" y="153415"/>
                  </a:lnTo>
                  <a:lnTo>
                    <a:pt x="7625600" y="154558"/>
                  </a:lnTo>
                  <a:lnTo>
                    <a:pt x="7625854" y="155701"/>
                  </a:lnTo>
                  <a:lnTo>
                    <a:pt x="7625854" y="157099"/>
                  </a:lnTo>
                  <a:lnTo>
                    <a:pt x="7625854" y="199898"/>
                  </a:lnTo>
                  <a:lnTo>
                    <a:pt x="7664413" y="165286"/>
                  </a:lnTo>
                  <a:lnTo>
                    <a:pt x="7702086" y="147954"/>
                  </a:lnTo>
                  <a:lnTo>
                    <a:pt x="7714540" y="145482"/>
                  </a:lnTo>
                  <a:lnTo>
                    <a:pt x="7726946" y="144652"/>
                  </a:lnTo>
                  <a:close/>
                </a:path>
                <a:path w="9071610" h="589280">
                  <a:moveTo>
                    <a:pt x="7356741" y="144652"/>
                  </a:moveTo>
                  <a:lnTo>
                    <a:pt x="7402265" y="151082"/>
                  </a:lnTo>
                  <a:lnTo>
                    <a:pt x="7436926" y="169433"/>
                  </a:lnTo>
                  <a:lnTo>
                    <a:pt x="7468120" y="207517"/>
                  </a:lnTo>
                  <a:lnTo>
                    <a:pt x="7480558" y="244304"/>
                  </a:lnTo>
                  <a:lnTo>
                    <a:pt x="7484630" y="284988"/>
                  </a:lnTo>
                  <a:lnTo>
                    <a:pt x="7484630" y="292988"/>
                  </a:lnTo>
                  <a:lnTo>
                    <a:pt x="7484630" y="301116"/>
                  </a:lnTo>
                  <a:lnTo>
                    <a:pt x="7482471" y="306577"/>
                  </a:lnTo>
                  <a:lnTo>
                    <a:pt x="7478280" y="309625"/>
                  </a:lnTo>
                  <a:lnTo>
                    <a:pt x="7473962" y="312674"/>
                  </a:lnTo>
                  <a:lnTo>
                    <a:pt x="7469898" y="314070"/>
                  </a:lnTo>
                  <a:lnTo>
                    <a:pt x="7465834" y="314070"/>
                  </a:lnTo>
                  <a:lnTo>
                    <a:pt x="7259205" y="314070"/>
                  </a:lnTo>
                  <a:lnTo>
                    <a:pt x="7262366" y="353308"/>
                  </a:lnTo>
                  <a:lnTo>
                    <a:pt x="7277098" y="395483"/>
                  </a:lnTo>
                  <a:lnTo>
                    <a:pt x="7306386" y="424168"/>
                  </a:lnTo>
                  <a:lnTo>
                    <a:pt x="7352106" y="437114"/>
                  </a:lnTo>
                  <a:lnTo>
                    <a:pt x="7366393" y="437641"/>
                  </a:lnTo>
                  <a:lnTo>
                    <a:pt x="7376682" y="437423"/>
                  </a:lnTo>
                  <a:lnTo>
                    <a:pt x="7419860" y="430133"/>
                  </a:lnTo>
                  <a:lnTo>
                    <a:pt x="7453261" y="417575"/>
                  </a:lnTo>
                  <a:lnTo>
                    <a:pt x="7458595" y="415163"/>
                  </a:lnTo>
                  <a:lnTo>
                    <a:pt x="7462278" y="413892"/>
                  </a:lnTo>
                  <a:lnTo>
                    <a:pt x="7464564" y="413892"/>
                  </a:lnTo>
                  <a:lnTo>
                    <a:pt x="7465834" y="413892"/>
                  </a:lnTo>
                  <a:lnTo>
                    <a:pt x="7472819" y="428625"/>
                  </a:lnTo>
                  <a:lnTo>
                    <a:pt x="7472819" y="432053"/>
                  </a:lnTo>
                  <a:lnTo>
                    <a:pt x="7472819" y="433577"/>
                  </a:lnTo>
                  <a:lnTo>
                    <a:pt x="7472819" y="435101"/>
                  </a:lnTo>
                  <a:lnTo>
                    <a:pt x="7472565" y="436499"/>
                  </a:lnTo>
                  <a:lnTo>
                    <a:pt x="7472311" y="438023"/>
                  </a:lnTo>
                  <a:lnTo>
                    <a:pt x="7472057" y="439292"/>
                  </a:lnTo>
                  <a:lnTo>
                    <a:pt x="7471676" y="440563"/>
                  </a:lnTo>
                  <a:lnTo>
                    <a:pt x="7471422" y="441832"/>
                  </a:lnTo>
                  <a:lnTo>
                    <a:pt x="7470914" y="442975"/>
                  </a:lnTo>
                  <a:lnTo>
                    <a:pt x="7470152" y="444118"/>
                  </a:lnTo>
                  <a:lnTo>
                    <a:pt x="7469517" y="445135"/>
                  </a:lnTo>
                  <a:lnTo>
                    <a:pt x="7468628" y="446277"/>
                  </a:lnTo>
                  <a:lnTo>
                    <a:pt x="7467485" y="447420"/>
                  </a:lnTo>
                  <a:lnTo>
                    <a:pt x="7466342" y="448563"/>
                  </a:lnTo>
                  <a:lnTo>
                    <a:pt x="7427024" y="463690"/>
                  </a:lnTo>
                  <a:lnTo>
                    <a:pt x="7382459" y="471709"/>
                  </a:lnTo>
                  <a:lnTo>
                    <a:pt x="7361694" y="472566"/>
                  </a:lnTo>
                  <a:lnTo>
                    <a:pt x="7344648" y="471902"/>
                  </a:lnTo>
                  <a:lnTo>
                    <a:pt x="7299464" y="462025"/>
                  </a:lnTo>
                  <a:lnTo>
                    <a:pt x="7263638" y="440451"/>
                  </a:lnTo>
                  <a:lnTo>
                    <a:pt x="7237663" y="407733"/>
                  </a:lnTo>
                  <a:lnTo>
                    <a:pt x="7221764" y="363892"/>
                  </a:lnTo>
                  <a:lnTo>
                    <a:pt x="7216406" y="309117"/>
                  </a:lnTo>
                  <a:lnTo>
                    <a:pt x="7217025" y="290377"/>
                  </a:lnTo>
                  <a:lnTo>
                    <a:pt x="7226312" y="240156"/>
                  </a:lnTo>
                  <a:lnTo>
                    <a:pt x="7245868" y="199580"/>
                  </a:lnTo>
                  <a:lnTo>
                    <a:pt x="7274826" y="169672"/>
                  </a:lnTo>
                  <a:lnTo>
                    <a:pt x="7312289" y="151028"/>
                  </a:lnTo>
                  <a:lnTo>
                    <a:pt x="7341194" y="145365"/>
                  </a:lnTo>
                  <a:lnTo>
                    <a:pt x="7356741" y="144652"/>
                  </a:lnTo>
                  <a:close/>
                </a:path>
                <a:path w="9071610" h="589280">
                  <a:moveTo>
                    <a:pt x="6825373" y="144652"/>
                  </a:moveTo>
                  <a:lnTo>
                    <a:pt x="6873665" y="150868"/>
                  </a:lnTo>
                  <a:lnTo>
                    <a:pt x="6911940" y="169227"/>
                  </a:lnTo>
                  <a:lnTo>
                    <a:pt x="6940239" y="198733"/>
                  </a:lnTo>
                  <a:lnTo>
                    <a:pt x="6958723" y="238505"/>
                  </a:lnTo>
                  <a:lnTo>
                    <a:pt x="6967171" y="287315"/>
                  </a:lnTo>
                  <a:lnTo>
                    <a:pt x="6967740" y="305435"/>
                  </a:lnTo>
                  <a:lnTo>
                    <a:pt x="6967147" y="323175"/>
                  </a:lnTo>
                  <a:lnTo>
                    <a:pt x="6958342" y="372110"/>
                  </a:lnTo>
                  <a:lnTo>
                    <a:pt x="6939090" y="413222"/>
                  </a:lnTo>
                  <a:lnTo>
                    <a:pt x="6909511" y="444944"/>
                  </a:lnTo>
                  <a:lnTo>
                    <a:pt x="6869571" y="465494"/>
                  </a:lnTo>
                  <a:lnTo>
                    <a:pt x="6819404" y="472566"/>
                  </a:lnTo>
                  <a:lnTo>
                    <a:pt x="6802164" y="471854"/>
                  </a:lnTo>
                  <a:lnTo>
                    <a:pt x="6757301" y="461263"/>
                  </a:lnTo>
                  <a:lnTo>
                    <a:pt x="6722225" y="438993"/>
                  </a:lnTo>
                  <a:lnTo>
                    <a:pt x="6697087" y="405987"/>
                  </a:lnTo>
                  <a:lnTo>
                    <a:pt x="6682020" y="363049"/>
                  </a:lnTo>
                  <a:lnTo>
                    <a:pt x="6677037" y="311150"/>
                  </a:lnTo>
                  <a:lnTo>
                    <a:pt x="6677611" y="293409"/>
                  </a:lnTo>
                  <a:lnTo>
                    <a:pt x="6686308" y="244475"/>
                  </a:lnTo>
                  <a:lnTo>
                    <a:pt x="6705382" y="203416"/>
                  </a:lnTo>
                  <a:lnTo>
                    <a:pt x="6734965" y="171958"/>
                  </a:lnTo>
                  <a:lnTo>
                    <a:pt x="6774956" y="151671"/>
                  </a:lnTo>
                  <a:lnTo>
                    <a:pt x="6825373" y="144652"/>
                  </a:lnTo>
                  <a:close/>
                </a:path>
                <a:path w="9071610" h="589280">
                  <a:moveTo>
                    <a:pt x="6109220" y="144652"/>
                  </a:moveTo>
                  <a:lnTo>
                    <a:pt x="6116840" y="144652"/>
                  </a:lnTo>
                  <a:lnTo>
                    <a:pt x="6124333" y="145287"/>
                  </a:lnTo>
                  <a:lnTo>
                    <a:pt x="6131826" y="146557"/>
                  </a:lnTo>
                  <a:lnTo>
                    <a:pt x="6139319" y="147700"/>
                  </a:lnTo>
                  <a:lnTo>
                    <a:pt x="6176022" y="162305"/>
                  </a:lnTo>
                  <a:lnTo>
                    <a:pt x="6185039" y="173862"/>
                  </a:lnTo>
                  <a:lnTo>
                    <a:pt x="6185420" y="175387"/>
                  </a:lnTo>
                  <a:lnTo>
                    <a:pt x="6185547" y="177291"/>
                  </a:lnTo>
                  <a:lnTo>
                    <a:pt x="6185801" y="179196"/>
                  </a:lnTo>
                  <a:lnTo>
                    <a:pt x="6185928" y="181482"/>
                  </a:lnTo>
                  <a:lnTo>
                    <a:pt x="6185928" y="184150"/>
                  </a:lnTo>
                  <a:lnTo>
                    <a:pt x="6185928" y="186943"/>
                  </a:lnTo>
                  <a:lnTo>
                    <a:pt x="6185801" y="189229"/>
                  </a:lnTo>
                  <a:lnTo>
                    <a:pt x="6185420" y="191388"/>
                  </a:lnTo>
                  <a:lnTo>
                    <a:pt x="6185039" y="193548"/>
                  </a:lnTo>
                  <a:lnTo>
                    <a:pt x="6184531" y="195325"/>
                  </a:lnTo>
                  <a:lnTo>
                    <a:pt x="6183896" y="196976"/>
                  </a:lnTo>
                  <a:lnTo>
                    <a:pt x="6183261" y="198500"/>
                  </a:lnTo>
                  <a:lnTo>
                    <a:pt x="6182372" y="199643"/>
                  </a:lnTo>
                  <a:lnTo>
                    <a:pt x="6181356" y="200405"/>
                  </a:lnTo>
                  <a:lnTo>
                    <a:pt x="6180340" y="201167"/>
                  </a:lnTo>
                  <a:lnTo>
                    <a:pt x="6179197" y="201675"/>
                  </a:lnTo>
                  <a:lnTo>
                    <a:pt x="6177927" y="201675"/>
                  </a:lnTo>
                  <a:lnTo>
                    <a:pt x="6176149" y="201675"/>
                  </a:lnTo>
                  <a:lnTo>
                    <a:pt x="6173355" y="200405"/>
                  </a:lnTo>
                  <a:lnTo>
                    <a:pt x="6169799" y="197992"/>
                  </a:lnTo>
                  <a:lnTo>
                    <a:pt x="6166243" y="195452"/>
                  </a:lnTo>
                  <a:lnTo>
                    <a:pt x="6161544" y="192786"/>
                  </a:lnTo>
                  <a:lnTo>
                    <a:pt x="6122047" y="179117"/>
                  </a:lnTo>
                  <a:lnTo>
                    <a:pt x="6107188" y="178180"/>
                  </a:lnTo>
                  <a:lnTo>
                    <a:pt x="6099596" y="178417"/>
                  </a:lnTo>
                  <a:lnTo>
                    <a:pt x="6060071" y="192277"/>
                  </a:lnTo>
                  <a:lnTo>
                    <a:pt x="6054864" y="196723"/>
                  </a:lnTo>
                  <a:lnTo>
                    <a:pt x="6051054" y="201929"/>
                  </a:lnTo>
                  <a:lnTo>
                    <a:pt x="6048514" y="208025"/>
                  </a:lnTo>
                  <a:lnTo>
                    <a:pt x="6045847" y="213994"/>
                  </a:lnTo>
                  <a:lnTo>
                    <a:pt x="6044577" y="220599"/>
                  </a:lnTo>
                  <a:lnTo>
                    <a:pt x="6044577" y="227711"/>
                  </a:lnTo>
                  <a:lnTo>
                    <a:pt x="6061722" y="265049"/>
                  </a:lnTo>
                  <a:lnTo>
                    <a:pt x="6101181" y="285813"/>
                  </a:lnTo>
                  <a:lnTo>
                    <a:pt x="6122809" y="294386"/>
                  </a:lnTo>
                  <a:lnTo>
                    <a:pt x="6130042" y="297314"/>
                  </a:lnTo>
                  <a:lnTo>
                    <a:pt x="6164719" y="314499"/>
                  </a:lnTo>
                  <a:lnTo>
                    <a:pt x="6194310" y="346837"/>
                  </a:lnTo>
                  <a:lnTo>
                    <a:pt x="6201041" y="379475"/>
                  </a:lnTo>
                  <a:lnTo>
                    <a:pt x="6200521" y="390050"/>
                  </a:lnTo>
                  <a:lnTo>
                    <a:pt x="6188484" y="426727"/>
                  </a:lnTo>
                  <a:lnTo>
                    <a:pt x="6153638" y="458390"/>
                  </a:lnTo>
                  <a:lnTo>
                    <a:pt x="6112490" y="470963"/>
                  </a:lnTo>
                  <a:lnTo>
                    <a:pt x="6088519" y="472566"/>
                  </a:lnTo>
                  <a:lnTo>
                    <a:pt x="6080731" y="472402"/>
                  </a:lnTo>
                  <a:lnTo>
                    <a:pt x="6039082" y="465508"/>
                  </a:lnTo>
                  <a:lnTo>
                    <a:pt x="6013970" y="455421"/>
                  </a:lnTo>
                  <a:lnTo>
                    <a:pt x="6008763" y="452500"/>
                  </a:lnTo>
                  <a:lnTo>
                    <a:pt x="5995428" y="431545"/>
                  </a:lnTo>
                  <a:lnTo>
                    <a:pt x="5995428" y="425957"/>
                  </a:lnTo>
                  <a:lnTo>
                    <a:pt x="5995428" y="423037"/>
                  </a:lnTo>
                  <a:lnTo>
                    <a:pt x="5995555" y="420496"/>
                  </a:lnTo>
                  <a:lnTo>
                    <a:pt x="5996063" y="418338"/>
                  </a:lnTo>
                  <a:lnTo>
                    <a:pt x="5996444" y="416051"/>
                  </a:lnTo>
                  <a:lnTo>
                    <a:pt x="5997079" y="414146"/>
                  </a:lnTo>
                  <a:lnTo>
                    <a:pt x="5997714" y="412623"/>
                  </a:lnTo>
                  <a:lnTo>
                    <a:pt x="5998349" y="410971"/>
                  </a:lnTo>
                  <a:lnTo>
                    <a:pt x="5999238" y="409828"/>
                  </a:lnTo>
                  <a:lnTo>
                    <a:pt x="6000381" y="409066"/>
                  </a:lnTo>
                  <a:lnTo>
                    <a:pt x="6001524" y="408304"/>
                  </a:lnTo>
                  <a:lnTo>
                    <a:pt x="6002794" y="407924"/>
                  </a:lnTo>
                  <a:lnTo>
                    <a:pt x="6004064" y="407924"/>
                  </a:lnTo>
                  <a:lnTo>
                    <a:pt x="6006604" y="407924"/>
                  </a:lnTo>
                  <a:lnTo>
                    <a:pt x="6010160" y="409448"/>
                  </a:lnTo>
                  <a:lnTo>
                    <a:pt x="6014859" y="412623"/>
                  </a:lnTo>
                  <a:lnTo>
                    <a:pt x="6019431" y="415670"/>
                  </a:lnTo>
                  <a:lnTo>
                    <a:pt x="6057531" y="433069"/>
                  </a:lnTo>
                  <a:lnTo>
                    <a:pt x="6091186" y="437641"/>
                  </a:lnTo>
                  <a:lnTo>
                    <a:pt x="6098715" y="437447"/>
                  </a:lnTo>
                  <a:lnTo>
                    <a:pt x="6141351" y="424306"/>
                  </a:lnTo>
                  <a:lnTo>
                    <a:pt x="6147574" y="419862"/>
                  </a:lnTo>
                  <a:lnTo>
                    <a:pt x="6152527" y="414146"/>
                  </a:lnTo>
                  <a:lnTo>
                    <a:pt x="6155956" y="407035"/>
                  </a:lnTo>
                  <a:lnTo>
                    <a:pt x="6159385" y="400050"/>
                  </a:lnTo>
                  <a:lnTo>
                    <a:pt x="6161163" y="391794"/>
                  </a:lnTo>
                  <a:lnTo>
                    <a:pt x="6161163" y="382396"/>
                  </a:lnTo>
                  <a:lnTo>
                    <a:pt x="6161163" y="373125"/>
                  </a:lnTo>
                  <a:lnTo>
                    <a:pt x="6158877" y="365125"/>
                  </a:lnTo>
                  <a:lnTo>
                    <a:pt x="6154432" y="358648"/>
                  </a:lnTo>
                  <a:lnTo>
                    <a:pt x="6149987" y="352170"/>
                  </a:lnTo>
                  <a:lnTo>
                    <a:pt x="6112141" y="329056"/>
                  </a:lnTo>
                  <a:lnTo>
                    <a:pt x="6105140" y="326270"/>
                  </a:lnTo>
                  <a:lnTo>
                    <a:pt x="6098044" y="323437"/>
                  </a:lnTo>
                  <a:lnTo>
                    <a:pt x="6062117" y="308232"/>
                  </a:lnTo>
                  <a:lnTo>
                    <a:pt x="6025186" y="282366"/>
                  </a:lnTo>
                  <a:lnTo>
                    <a:pt x="6007795" y="248110"/>
                  </a:lnTo>
                  <a:lnTo>
                    <a:pt x="6006096" y="229742"/>
                  </a:lnTo>
                  <a:lnTo>
                    <a:pt x="6006475" y="221882"/>
                  </a:lnTo>
                  <a:lnTo>
                    <a:pt x="6019780" y="184340"/>
                  </a:lnTo>
                  <a:lnTo>
                    <a:pt x="6053505" y="156019"/>
                  </a:lnTo>
                  <a:lnTo>
                    <a:pt x="6096262" y="145125"/>
                  </a:lnTo>
                  <a:lnTo>
                    <a:pt x="6109220" y="144652"/>
                  </a:lnTo>
                  <a:close/>
                </a:path>
                <a:path w="9071610" h="589280">
                  <a:moveTo>
                    <a:pt x="5594616" y="144652"/>
                  </a:moveTo>
                  <a:lnTo>
                    <a:pt x="5636653" y="150844"/>
                  </a:lnTo>
                  <a:lnTo>
                    <a:pt x="5675388" y="169799"/>
                  </a:lnTo>
                  <a:lnTo>
                    <a:pt x="5682627" y="176021"/>
                  </a:lnTo>
                  <a:lnTo>
                    <a:pt x="5685421" y="178815"/>
                  </a:lnTo>
                  <a:lnTo>
                    <a:pt x="5692152" y="197738"/>
                  </a:lnTo>
                  <a:lnTo>
                    <a:pt x="5692152" y="200660"/>
                  </a:lnTo>
                  <a:lnTo>
                    <a:pt x="5692152" y="207137"/>
                  </a:lnTo>
                  <a:lnTo>
                    <a:pt x="5691136" y="211581"/>
                  </a:lnTo>
                  <a:lnTo>
                    <a:pt x="5689231" y="214121"/>
                  </a:lnTo>
                  <a:lnTo>
                    <a:pt x="5687326" y="216788"/>
                  </a:lnTo>
                  <a:lnTo>
                    <a:pt x="5685294" y="218058"/>
                  </a:lnTo>
                  <a:lnTo>
                    <a:pt x="5683135" y="218058"/>
                  </a:lnTo>
                  <a:lnTo>
                    <a:pt x="5679960" y="218058"/>
                  </a:lnTo>
                  <a:lnTo>
                    <a:pt x="5676150" y="216026"/>
                  </a:lnTo>
                  <a:lnTo>
                    <a:pt x="5671578" y="211962"/>
                  </a:lnTo>
                  <a:lnTo>
                    <a:pt x="5667006" y="208025"/>
                  </a:lnTo>
                  <a:lnTo>
                    <a:pt x="5628017" y="185546"/>
                  </a:lnTo>
                  <a:lnTo>
                    <a:pt x="5591695" y="179577"/>
                  </a:lnTo>
                  <a:lnTo>
                    <a:pt x="5571143" y="181653"/>
                  </a:lnTo>
                  <a:lnTo>
                    <a:pt x="5524512" y="212978"/>
                  </a:lnTo>
                  <a:lnTo>
                    <a:pt x="5506796" y="253936"/>
                  </a:lnTo>
                  <a:lnTo>
                    <a:pt x="5500890" y="309752"/>
                  </a:lnTo>
                  <a:lnTo>
                    <a:pt x="5501293" y="325179"/>
                  </a:lnTo>
                  <a:lnTo>
                    <a:pt x="5507240" y="365505"/>
                  </a:lnTo>
                  <a:lnTo>
                    <a:pt x="5525528" y="405383"/>
                  </a:lnTo>
                  <a:lnTo>
                    <a:pt x="5563319" y="432613"/>
                  </a:lnTo>
                  <a:lnTo>
                    <a:pt x="5592965" y="437006"/>
                  </a:lnTo>
                  <a:lnTo>
                    <a:pt x="5602754" y="436604"/>
                  </a:lnTo>
                  <a:lnTo>
                    <a:pt x="5642924" y="423989"/>
                  </a:lnTo>
                  <a:lnTo>
                    <a:pt x="5679198" y="398271"/>
                  </a:lnTo>
                  <a:lnTo>
                    <a:pt x="5683008" y="396113"/>
                  </a:lnTo>
                  <a:lnTo>
                    <a:pt x="5685421" y="396113"/>
                  </a:lnTo>
                  <a:lnTo>
                    <a:pt x="5686818" y="396113"/>
                  </a:lnTo>
                  <a:lnTo>
                    <a:pt x="5687961" y="396620"/>
                  </a:lnTo>
                  <a:lnTo>
                    <a:pt x="5688977" y="397382"/>
                  </a:lnTo>
                  <a:lnTo>
                    <a:pt x="5689993" y="398144"/>
                  </a:lnTo>
                  <a:lnTo>
                    <a:pt x="5690755" y="399414"/>
                  </a:lnTo>
                  <a:lnTo>
                    <a:pt x="5691390" y="401065"/>
                  </a:lnTo>
                  <a:lnTo>
                    <a:pt x="5692152" y="402716"/>
                  </a:lnTo>
                  <a:lnTo>
                    <a:pt x="5692660" y="404749"/>
                  </a:lnTo>
                  <a:lnTo>
                    <a:pt x="5692914" y="407035"/>
                  </a:lnTo>
                  <a:lnTo>
                    <a:pt x="5693295" y="409448"/>
                  </a:lnTo>
                  <a:lnTo>
                    <a:pt x="5693422" y="412114"/>
                  </a:lnTo>
                  <a:lnTo>
                    <a:pt x="5693422" y="415289"/>
                  </a:lnTo>
                  <a:lnTo>
                    <a:pt x="5693422" y="417956"/>
                  </a:lnTo>
                  <a:lnTo>
                    <a:pt x="5693295" y="420369"/>
                  </a:lnTo>
                  <a:lnTo>
                    <a:pt x="5690247" y="432180"/>
                  </a:lnTo>
                  <a:lnTo>
                    <a:pt x="5689485" y="433450"/>
                  </a:lnTo>
                  <a:lnTo>
                    <a:pt x="5653411" y="458543"/>
                  </a:lnTo>
                  <a:lnTo>
                    <a:pt x="5612357" y="470745"/>
                  </a:lnTo>
                  <a:lnTo>
                    <a:pt x="5589282" y="472566"/>
                  </a:lnTo>
                  <a:lnTo>
                    <a:pt x="5574016" y="471902"/>
                  </a:lnTo>
                  <a:lnTo>
                    <a:pt x="5533529" y="462025"/>
                  </a:lnTo>
                  <a:lnTo>
                    <a:pt x="5501579" y="440451"/>
                  </a:lnTo>
                  <a:lnTo>
                    <a:pt x="5478427" y="407892"/>
                  </a:lnTo>
                  <a:lnTo>
                    <a:pt x="5464183" y="364692"/>
                  </a:lnTo>
                  <a:lnTo>
                    <a:pt x="5459361" y="311150"/>
                  </a:lnTo>
                  <a:lnTo>
                    <a:pt x="5460026" y="289839"/>
                  </a:lnTo>
                  <a:lnTo>
                    <a:pt x="5465308" y="251981"/>
                  </a:lnTo>
                  <a:lnTo>
                    <a:pt x="5482475" y="206819"/>
                  </a:lnTo>
                  <a:lnTo>
                    <a:pt x="5508478" y="174484"/>
                  </a:lnTo>
                  <a:lnTo>
                    <a:pt x="5541911" y="154177"/>
                  </a:lnTo>
                  <a:lnTo>
                    <a:pt x="5580809" y="145248"/>
                  </a:lnTo>
                  <a:lnTo>
                    <a:pt x="5594616" y="144652"/>
                  </a:lnTo>
                  <a:close/>
                </a:path>
                <a:path w="9071610" h="589280">
                  <a:moveTo>
                    <a:pt x="4499749" y="144652"/>
                  </a:moveTo>
                  <a:lnTo>
                    <a:pt x="4548041" y="150868"/>
                  </a:lnTo>
                  <a:lnTo>
                    <a:pt x="4586316" y="169227"/>
                  </a:lnTo>
                  <a:lnTo>
                    <a:pt x="4614615" y="198733"/>
                  </a:lnTo>
                  <a:lnTo>
                    <a:pt x="4633099" y="238505"/>
                  </a:lnTo>
                  <a:lnTo>
                    <a:pt x="4641547" y="287315"/>
                  </a:lnTo>
                  <a:lnTo>
                    <a:pt x="4642116" y="305435"/>
                  </a:lnTo>
                  <a:lnTo>
                    <a:pt x="4641523" y="323175"/>
                  </a:lnTo>
                  <a:lnTo>
                    <a:pt x="4632718" y="372110"/>
                  </a:lnTo>
                  <a:lnTo>
                    <a:pt x="4613466" y="413222"/>
                  </a:lnTo>
                  <a:lnTo>
                    <a:pt x="4583887" y="444944"/>
                  </a:lnTo>
                  <a:lnTo>
                    <a:pt x="4543947" y="465494"/>
                  </a:lnTo>
                  <a:lnTo>
                    <a:pt x="4493780" y="472566"/>
                  </a:lnTo>
                  <a:lnTo>
                    <a:pt x="4476540" y="471854"/>
                  </a:lnTo>
                  <a:lnTo>
                    <a:pt x="4431677" y="461263"/>
                  </a:lnTo>
                  <a:lnTo>
                    <a:pt x="4396601" y="438993"/>
                  </a:lnTo>
                  <a:lnTo>
                    <a:pt x="4371463" y="405987"/>
                  </a:lnTo>
                  <a:lnTo>
                    <a:pt x="4356396" y="363049"/>
                  </a:lnTo>
                  <a:lnTo>
                    <a:pt x="4351413" y="311150"/>
                  </a:lnTo>
                  <a:lnTo>
                    <a:pt x="4351987" y="293409"/>
                  </a:lnTo>
                  <a:lnTo>
                    <a:pt x="4360684" y="244475"/>
                  </a:lnTo>
                  <a:lnTo>
                    <a:pt x="4379758" y="203416"/>
                  </a:lnTo>
                  <a:lnTo>
                    <a:pt x="4409341" y="171958"/>
                  </a:lnTo>
                  <a:lnTo>
                    <a:pt x="4449332" y="151671"/>
                  </a:lnTo>
                  <a:lnTo>
                    <a:pt x="4499749" y="144652"/>
                  </a:lnTo>
                  <a:close/>
                </a:path>
                <a:path w="9071610" h="589280">
                  <a:moveTo>
                    <a:pt x="4261370" y="144652"/>
                  </a:moveTo>
                  <a:lnTo>
                    <a:pt x="4264291" y="144652"/>
                  </a:lnTo>
                  <a:lnTo>
                    <a:pt x="4267593" y="144906"/>
                  </a:lnTo>
                  <a:lnTo>
                    <a:pt x="4271403" y="145161"/>
                  </a:lnTo>
                  <a:lnTo>
                    <a:pt x="4295406" y="150240"/>
                  </a:lnTo>
                  <a:lnTo>
                    <a:pt x="4298835" y="151383"/>
                  </a:lnTo>
                  <a:lnTo>
                    <a:pt x="4307090" y="164337"/>
                  </a:lnTo>
                  <a:lnTo>
                    <a:pt x="4307217" y="166369"/>
                  </a:lnTo>
                  <a:lnTo>
                    <a:pt x="4307217" y="169163"/>
                  </a:lnTo>
                  <a:lnTo>
                    <a:pt x="4307217" y="172465"/>
                  </a:lnTo>
                  <a:lnTo>
                    <a:pt x="4307217" y="175894"/>
                  </a:lnTo>
                  <a:lnTo>
                    <a:pt x="4307217" y="178688"/>
                  </a:lnTo>
                  <a:lnTo>
                    <a:pt x="4306963" y="180975"/>
                  </a:lnTo>
                  <a:lnTo>
                    <a:pt x="4301883" y="191262"/>
                  </a:lnTo>
                  <a:lnTo>
                    <a:pt x="4300613" y="191262"/>
                  </a:lnTo>
                  <a:lnTo>
                    <a:pt x="4298581" y="191262"/>
                  </a:lnTo>
                  <a:lnTo>
                    <a:pt x="4296168" y="190753"/>
                  </a:lnTo>
                  <a:lnTo>
                    <a:pt x="4293501" y="189737"/>
                  </a:lnTo>
                  <a:lnTo>
                    <a:pt x="4290834" y="188721"/>
                  </a:lnTo>
                  <a:lnTo>
                    <a:pt x="4287786" y="187705"/>
                  </a:lnTo>
                  <a:lnTo>
                    <a:pt x="4284230" y="186562"/>
                  </a:lnTo>
                  <a:lnTo>
                    <a:pt x="4280547" y="185419"/>
                  </a:lnTo>
                  <a:lnTo>
                    <a:pt x="4276737" y="184403"/>
                  </a:lnTo>
                  <a:lnTo>
                    <a:pt x="4272419" y="183387"/>
                  </a:lnTo>
                  <a:lnTo>
                    <a:pt x="4268228" y="182371"/>
                  </a:lnTo>
                  <a:lnTo>
                    <a:pt x="4263529" y="181863"/>
                  </a:lnTo>
                  <a:lnTo>
                    <a:pt x="4258449" y="181863"/>
                  </a:lnTo>
                  <a:lnTo>
                    <a:pt x="4252353" y="181863"/>
                  </a:lnTo>
                  <a:lnTo>
                    <a:pt x="4217549" y="202741"/>
                  </a:lnTo>
                  <a:lnTo>
                    <a:pt x="4191219" y="236362"/>
                  </a:lnTo>
                  <a:lnTo>
                    <a:pt x="4179074" y="255142"/>
                  </a:lnTo>
                  <a:lnTo>
                    <a:pt x="4179074" y="460120"/>
                  </a:lnTo>
                  <a:lnTo>
                    <a:pt x="4179074" y="461517"/>
                  </a:lnTo>
                  <a:lnTo>
                    <a:pt x="4168787" y="468121"/>
                  </a:lnTo>
                  <a:lnTo>
                    <a:pt x="4166247" y="468629"/>
                  </a:lnTo>
                  <a:lnTo>
                    <a:pt x="4162945" y="468883"/>
                  </a:lnTo>
                  <a:lnTo>
                    <a:pt x="4158881" y="468883"/>
                  </a:lnTo>
                  <a:lnTo>
                    <a:pt x="4155198" y="468883"/>
                  </a:lnTo>
                  <a:lnTo>
                    <a:pt x="4151896" y="468629"/>
                  </a:lnTo>
                  <a:lnTo>
                    <a:pt x="4149356" y="468121"/>
                  </a:lnTo>
                  <a:lnTo>
                    <a:pt x="4146816" y="467740"/>
                  </a:lnTo>
                  <a:lnTo>
                    <a:pt x="4139196" y="461517"/>
                  </a:lnTo>
                  <a:lnTo>
                    <a:pt x="4139196" y="460120"/>
                  </a:lnTo>
                  <a:lnTo>
                    <a:pt x="4139196" y="157099"/>
                  </a:lnTo>
                  <a:lnTo>
                    <a:pt x="4139196" y="155701"/>
                  </a:lnTo>
                  <a:lnTo>
                    <a:pt x="4139450" y="154558"/>
                  </a:lnTo>
                  <a:lnTo>
                    <a:pt x="4154436" y="148336"/>
                  </a:lnTo>
                  <a:lnTo>
                    <a:pt x="4158246" y="148336"/>
                  </a:lnTo>
                  <a:lnTo>
                    <a:pt x="4162056" y="148336"/>
                  </a:lnTo>
                  <a:lnTo>
                    <a:pt x="4176153" y="153415"/>
                  </a:lnTo>
                  <a:lnTo>
                    <a:pt x="4176788" y="154558"/>
                  </a:lnTo>
                  <a:lnTo>
                    <a:pt x="4177042" y="155701"/>
                  </a:lnTo>
                  <a:lnTo>
                    <a:pt x="4177042" y="157099"/>
                  </a:lnTo>
                  <a:lnTo>
                    <a:pt x="4177042" y="204977"/>
                  </a:lnTo>
                  <a:lnTo>
                    <a:pt x="4201172" y="174116"/>
                  </a:lnTo>
                  <a:lnTo>
                    <a:pt x="4235462" y="148589"/>
                  </a:lnTo>
                  <a:lnTo>
                    <a:pt x="4241812" y="147065"/>
                  </a:lnTo>
                  <a:lnTo>
                    <a:pt x="4248162" y="145414"/>
                  </a:lnTo>
                  <a:lnTo>
                    <a:pt x="4254766" y="144652"/>
                  </a:lnTo>
                  <a:lnTo>
                    <a:pt x="4261370" y="144652"/>
                  </a:lnTo>
                  <a:close/>
                </a:path>
                <a:path w="9071610" h="589280">
                  <a:moveTo>
                    <a:pt x="3913644" y="144652"/>
                  </a:moveTo>
                  <a:lnTo>
                    <a:pt x="3957453" y="151725"/>
                  </a:lnTo>
                  <a:lnTo>
                    <a:pt x="3990590" y="172084"/>
                  </a:lnTo>
                  <a:lnTo>
                    <a:pt x="4014056" y="202900"/>
                  </a:lnTo>
                  <a:lnTo>
                    <a:pt x="4028325" y="242315"/>
                  </a:lnTo>
                  <a:lnTo>
                    <a:pt x="4034522" y="287893"/>
                  </a:lnTo>
                  <a:lnTo>
                    <a:pt x="4034929" y="304038"/>
                  </a:lnTo>
                  <a:lnTo>
                    <a:pt x="4034385" y="322990"/>
                  </a:lnTo>
                  <a:lnTo>
                    <a:pt x="4026420" y="374014"/>
                  </a:lnTo>
                  <a:lnTo>
                    <a:pt x="4009061" y="415520"/>
                  </a:lnTo>
                  <a:lnTo>
                    <a:pt x="3982716" y="446277"/>
                  </a:lnTo>
                  <a:lnTo>
                    <a:pt x="3947611" y="465816"/>
                  </a:lnTo>
                  <a:lnTo>
                    <a:pt x="3904373" y="472566"/>
                  </a:lnTo>
                  <a:lnTo>
                    <a:pt x="3895356" y="472566"/>
                  </a:lnTo>
                  <a:lnTo>
                    <a:pt x="3886974" y="471550"/>
                  </a:lnTo>
                  <a:lnTo>
                    <a:pt x="3879227" y="469645"/>
                  </a:lnTo>
                  <a:lnTo>
                    <a:pt x="3871353" y="467740"/>
                  </a:lnTo>
                  <a:lnTo>
                    <a:pt x="3833888" y="445769"/>
                  </a:lnTo>
                  <a:lnTo>
                    <a:pt x="3810266" y="423925"/>
                  </a:lnTo>
                  <a:lnTo>
                    <a:pt x="3810266" y="580389"/>
                  </a:lnTo>
                  <a:lnTo>
                    <a:pt x="3810266" y="581660"/>
                  </a:lnTo>
                  <a:lnTo>
                    <a:pt x="3809885" y="582929"/>
                  </a:lnTo>
                  <a:lnTo>
                    <a:pt x="3799979" y="588517"/>
                  </a:lnTo>
                  <a:lnTo>
                    <a:pt x="3797439" y="588899"/>
                  </a:lnTo>
                  <a:lnTo>
                    <a:pt x="3794137" y="589026"/>
                  </a:lnTo>
                  <a:lnTo>
                    <a:pt x="3790073" y="589026"/>
                  </a:lnTo>
                  <a:lnTo>
                    <a:pt x="3786390" y="589026"/>
                  </a:lnTo>
                  <a:lnTo>
                    <a:pt x="3783088" y="588899"/>
                  </a:lnTo>
                  <a:lnTo>
                    <a:pt x="3780548" y="588517"/>
                  </a:lnTo>
                  <a:lnTo>
                    <a:pt x="3778008" y="588263"/>
                  </a:lnTo>
                  <a:lnTo>
                    <a:pt x="3770388" y="581660"/>
                  </a:lnTo>
                  <a:lnTo>
                    <a:pt x="3770388" y="580389"/>
                  </a:lnTo>
                  <a:lnTo>
                    <a:pt x="3770388" y="157099"/>
                  </a:lnTo>
                  <a:lnTo>
                    <a:pt x="3770388" y="155575"/>
                  </a:lnTo>
                  <a:lnTo>
                    <a:pt x="3770642" y="154177"/>
                  </a:lnTo>
                  <a:lnTo>
                    <a:pt x="3785120" y="148336"/>
                  </a:lnTo>
                  <a:lnTo>
                    <a:pt x="3788422" y="148336"/>
                  </a:lnTo>
                  <a:lnTo>
                    <a:pt x="3791851" y="148336"/>
                  </a:lnTo>
                  <a:lnTo>
                    <a:pt x="3802519" y="150367"/>
                  </a:lnTo>
                  <a:lnTo>
                    <a:pt x="3804043" y="151002"/>
                  </a:lnTo>
                  <a:lnTo>
                    <a:pt x="3805186" y="151891"/>
                  </a:lnTo>
                  <a:lnTo>
                    <a:pt x="3805821" y="153035"/>
                  </a:lnTo>
                  <a:lnTo>
                    <a:pt x="3806583" y="154177"/>
                  </a:lnTo>
                  <a:lnTo>
                    <a:pt x="3806837" y="155575"/>
                  </a:lnTo>
                  <a:lnTo>
                    <a:pt x="3806837" y="157099"/>
                  </a:lnTo>
                  <a:lnTo>
                    <a:pt x="3806837" y="200913"/>
                  </a:lnTo>
                  <a:lnTo>
                    <a:pt x="3840016" y="170924"/>
                  </a:lnTo>
                  <a:lnTo>
                    <a:pt x="3878556" y="149957"/>
                  </a:lnTo>
                  <a:lnTo>
                    <a:pt x="3906235" y="144867"/>
                  </a:lnTo>
                  <a:lnTo>
                    <a:pt x="3913644" y="144652"/>
                  </a:lnTo>
                  <a:close/>
                </a:path>
                <a:path w="9071610" h="589280">
                  <a:moveTo>
                    <a:pt x="3007118" y="144652"/>
                  </a:moveTo>
                  <a:lnTo>
                    <a:pt x="3046570" y="150332"/>
                  </a:lnTo>
                  <a:lnTo>
                    <a:pt x="3083538" y="173741"/>
                  </a:lnTo>
                  <a:lnTo>
                    <a:pt x="3105251" y="210689"/>
                  </a:lnTo>
                  <a:lnTo>
                    <a:pt x="3113590" y="261104"/>
                  </a:lnTo>
                  <a:lnTo>
                    <a:pt x="3113925" y="276605"/>
                  </a:lnTo>
                  <a:lnTo>
                    <a:pt x="3113925" y="460120"/>
                  </a:lnTo>
                  <a:lnTo>
                    <a:pt x="3113925" y="461517"/>
                  </a:lnTo>
                  <a:lnTo>
                    <a:pt x="3113671" y="462661"/>
                  </a:lnTo>
                  <a:lnTo>
                    <a:pt x="3112909" y="463803"/>
                  </a:lnTo>
                  <a:lnTo>
                    <a:pt x="3112274" y="464946"/>
                  </a:lnTo>
                  <a:lnTo>
                    <a:pt x="3111258" y="465836"/>
                  </a:lnTo>
                  <a:lnTo>
                    <a:pt x="3109734" y="466470"/>
                  </a:lnTo>
                  <a:lnTo>
                    <a:pt x="3108337" y="467105"/>
                  </a:lnTo>
                  <a:lnTo>
                    <a:pt x="3106305" y="467740"/>
                  </a:lnTo>
                  <a:lnTo>
                    <a:pt x="3103765" y="468121"/>
                  </a:lnTo>
                  <a:lnTo>
                    <a:pt x="3101225" y="468629"/>
                  </a:lnTo>
                  <a:lnTo>
                    <a:pt x="3098050" y="468883"/>
                  </a:lnTo>
                  <a:lnTo>
                    <a:pt x="3094240" y="468883"/>
                  </a:lnTo>
                  <a:lnTo>
                    <a:pt x="3090176" y="468883"/>
                  </a:lnTo>
                  <a:lnTo>
                    <a:pt x="3086874" y="468629"/>
                  </a:lnTo>
                  <a:lnTo>
                    <a:pt x="3084334" y="468121"/>
                  </a:lnTo>
                  <a:lnTo>
                    <a:pt x="3081794" y="467740"/>
                  </a:lnTo>
                  <a:lnTo>
                    <a:pt x="3074047" y="461517"/>
                  </a:lnTo>
                  <a:lnTo>
                    <a:pt x="3074047" y="460120"/>
                  </a:lnTo>
                  <a:lnTo>
                    <a:pt x="3074047" y="280288"/>
                  </a:lnTo>
                  <a:lnTo>
                    <a:pt x="3069729" y="234568"/>
                  </a:lnTo>
                  <a:lnTo>
                    <a:pt x="3052033" y="198540"/>
                  </a:lnTo>
                  <a:lnTo>
                    <a:pt x="3011563" y="178609"/>
                  </a:lnTo>
                  <a:lnTo>
                    <a:pt x="3002800" y="178180"/>
                  </a:lnTo>
                  <a:lnTo>
                    <a:pt x="2991255" y="179204"/>
                  </a:lnTo>
                  <a:lnTo>
                    <a:pt x="2944884" y="203729"/>
                  </a:lnTo>
                  <a:lnTo>
                    <a:pt x="2908058" y="242824"/>
                  </a:lnTo>
                  <a:lnTo>
                    <a:pt x="2908058" y="460120"/>
                  </a:lnTo>
                  <a:lnTo>
                    <a:pt x="2908058" y="461517"/>
                  </a:lnTo>
                  <a:lnTo>
                    <a:pt x="2897771" y="468121"/>
                  </a:lnTo>
                  <a:lnTo>
                    <a:pt x="2895231" y="468629"/>
                  </a:lnTo>
                  <a:lnTo>
                    <a:pt x="2891929" y="468883"/>
                  </a:lnTo>
                  <a:lnTo>
                    <a:pt x="2887865" y="468883"/>
                  </a:lnTo>
                  <a:lnTo>
                    <a:pt x="2884182" y="468883"/>
                  </a:lnTo>
                  <a:lnTo>
                    <a:pt x="2880880" y="468629"/>
                  </a:lnTo>
                  <a:lnTo>
                    <a:pt x="2878340" y="468121"/>
                  </a:lnTo>
                  <a:lnTo>
                    <a:pt x="2875800" y="467740"/>
                  </a:lnTo>
                  <a:lnTo>
                    <a:pt x="2868180" y="461517"/>
                  </a:lnTo>
                  <a:lnTo>
                    <a:pt x="2868180" y="460120"/>
                  </a:lnTo>
                  <a:lnTo>
                    <a:pt x="2868180" y="157099"/>
                  </a:lnTo>
                  <a:lnTo>
                    <a:pt x="2868180" y="155701"/>
                  </a:lnTo>
                  <a:lnTo>
                    <a:pt x="2868434" y="154558"/>
                  </a:lnTo>
                  <a:lnTo>
                    <a:pt x="2883420" y="148336"/>
                  </a:lnTo>
                  <a:lnTo>
                    <a:pt x="2887230" y="148336"/>
                  </a:lnTo>
                  <a:lnTo>
                    <a:pt x="2891040" y="148336"/>
                  </a:lnTo>
                  <a:lnTo>
                    <a:pt x="2905137" y="153415"/>
                  </a:lnTo>
                  <a:lnTo>
                    <a:pt x="2905772" y="154558"/>
                  </a:lnTo>
                  <a:lnTo>
                    <a:pt x="2906026" y="155701"/>
                  </a:lnTo>
                  <a:lnTo>
                    <a:pt x="2906026" y="157099"/>
                  </a:lnTo>
                  <a:lnTo>
                    <a:pt x="2906026" y="199898"/>
                  </a:lnTo>
                  <a:lnTo>
                    <a:pt x="2944585" y="165286"/>
                  </a:lnTo>
                  <a:lnTo>
                    <a:pt x="2982258" y="147954"/>
                  </a:lnTo>
                  <a:lnTo>
                    <a:pt x="2994712" y="145482"/>
                  </a:lnTo>
                  <a:lnTo>
                    <a:pt x="3007118" y="144652"/>
                  </a:lnTo>
                  <a:close/>
                </a:path>
                <a:path w="9071610" h="589280">
                  <a:moveTo>
                    <a:pt x="2633357" y="144652"/>
                  </a:moveTo>
                  <a:lnTo>
                    <a:pt x="2674577" y="148939"/>
                  </a:lnTo>
                  <a:lnTo>
                    <a:pt x="2713439" y="167221"/>
                  </a:lnTo>
                  <a:lnTo>
                    <a:pt x="2736197" y="198651"/>
                  </a:lnTo>
                  <a:lnTo>
                    <a:pt x="2744887" y="242448"/>
                  </a:lnTo>
                  <a:lnTo>
                    <a:pt x="2745244" y="255142"/>
                  </a:lnTo>
                  <a:lnTo>
                    <a:pt x="2745244" y="460120"/>
                  </a:lnTo>
                  <a:lnTo>
                    <a:pt x="2745244" y="462406"/>
                  </a:lnTo>
                  <a:lnTo>
                    <a:pt x="2744482" y="464057"/>
                  </a:lnTo>
                  <a:lnTo>
                    <a:pt x="2742958" y="465327"/>
                  </a:lnTo>
                  <a:lnTo>
                    <a:pt x="2741561" y="466598"/>
                  </a:lnTo>
                  <a:lnTo>
                    <a:pt x="2739656" y="467487"/>
                  </a:lnTo>
                  <a:lnTo>
                    <a:pt x="2737370" y="467994"/>
                  </a:lnTo>
                  <a:lnTo>
                    <a:pt x="2734957" y="468502"/>
                  </a:lnTo>
                  <a:lnTo>
                    <a:pt x="2731782" y="468883"/>
                  </a:lnTo>
                  <a:lnTo>
                    <a:pt x="2727718" y="468883"/>
                  </a:lnTo>
                  <a:lnTo>
                    <a:pt x="2724035" y="468883"/>
                  </a:lnTo>
                  <a:lnTo>
                    <a:pt x="2720733" y="468502"/>
                  </a:lnTo>
                  <a:lnTo>
                    <a:pt x="2718066" y="467994"/>
                  </a:lnTo>
                  <a:lnTo>
                    <a:pt x="2715399" y="467487"/>
                  </a:lnTo>
                  <a:lnTo>
                    <a:pt x="2713367" y="466598"/>
                  </a:lnTo>
                  <a:lnTo>
                    <a:pt x="2711843" y="465327"/>
                  </a:lnTo>
                  <a:lnTo>
                    <a:pt x="2710446" y="464057"/>
                  </a:lnTo>
                  <a:lnTo>
                    <a:pt x="2709684" y="462406"/>
                  </a:lnTo>
                  <a:lnTo>
                    <a:pt x="2709684" y="460120"/>
                  </a:lnTo>
                  <a:lnTo>
                    <a:pt x="2709684" y="426338"/>
                  </a:lnTo>
                  <a:lnTo>
                    <a:pt x="2676698" y="453806"/>
                  </a:lnTo>
                  <a:lnTo>
                    <a:pt x="2639548" y="469534"/>
                  </a:lnTo>
                  <a:lnTo>
                    <a:pt x="2613545" y="472566"/>
                  </a:lnTo>
                  <a:lnTo>
                    <a:pt x="2601949" y="472166"/>
                  </a:lnTo>
                  <a:lnTo>
                    <a:pt x="2561801" y="462887"/>
                  </a:lnTo>
                  <a:lnTo>
                    <a:pt x="2527360" y="435784"/>
                  </a:lnTo>
                  <a:lnTo>
                    <a:pt x="2512249" y="393745"/>
                  </a:lnTo>
                  <a:lnTo>
                    <a:pt x="2511818" y="383793"/>
                  </a:lnTo>
                  <a:lnTo>
                    <a:pt x="2512461" y="371627"/>
                  </a:lnTo>
                  <a:lnTo>
                    <a:pt x="2527872" y="331174"/>
                  </a:lnTo>
                  <a:lnTo>
                    <a:pt x="2561699" y="303309"/>
                  </a:lnTo>
                  <a:lnTo>
                    <a:pt x="2611279" y="287835"/>
                  </a:lnTo>
                  <a:lnTo>
                    <a:pt x="2657106" y="284352"/>
                  </a:lnTo>
                  <a:lnTo>
                    <a:pt x="2705366" y="284352"/>
                  </a:lnTo>
                  <a:lnTo>
                    <a:pt x="2705366" y="258190"/>
                  </a:lnTo>
                  <a:lnTo>
                    <a:pt x="2698990" y="216759"/>
                  </a:lnTo>
                  <a:lnTo>
                    <a:pt x="2671683" y="186701"/>
                  </a:lnTo>
                  <a:lnTo>
                    <a:pt x="2629674" y="178815"/>
                  </a:lnTo>
                  <a:lnTo>
                    <a:pt x="2619840" y="179123"/>
                  </a:lnTo>
                  <a:lnTo>
                    <a:pt x="2578446" y="188864"/>
                  </a:lnTo>
                  <a:lnTo>
                    <a:pt x="2545473" y="205486"/>
                  </a:lnTo>
                  <a:lnTo>
                    <a:pt x="2540139" y="208661"/>
                  </a:lnTo>
                  <a:lnTo>
                    <a:pt x="2536456" y="210312"/>
                  </a:lnTo>
                  <a:lnTo>
                    <a:pt x="2534170" y="210312"/>
                  </a:lnTo>
                  <a:lnTo>
                    <a:pt x="2532900" y="210312"/>
                  </a:lnTo>
                  <a:lnTo>
                    <a:pt x="2526042" y="202437"/>
                  </a:lnTo>
                  <a:lnTo>
                    <a:pt x="2525661" y="200532"/>
                  </a:lnTo>
                  <a:lnTo>
                    <a:pt x="2525534" y="198246"/>
                  </a:lnTo>
                  <a:lnTo>
                    <a:pt x="2525534" y="195579"/>
                  </a:lnTo>
                  <a:lnTo>
                    <a:pt x="2525534" y="190880"/>
                  </a:lnTo>
                  <a:lnTo>
                    <a:pt x="2525788" y="187198"/>
                  </a:lnTo>
                  <a:lnTo>
                    <a:pt x="2526550" y="184403"/>
                  </a:lnTo>
                  <a:lnTo>
                    <a:pt x="2527185" y="181610"/>
                  </a:lnTo>
                  <a:lnTo>
                    <a:pt x="2528963" y="178815"/>
                  </a:lnTo>
                  <a:lnTo>
                    <a:pt x="2531757" y="176021"/>
                  </a:lnTo>
                  <a:lnTo>
                    <a:pt x="2534551" y="173227"/>
                  </a:lnTo>
                  <a:lnTo>
                    <a:pt x="2571254" y="155575"/>
                  </a:lnTo>
                  <a:lnTo>
                    <a:pt x="2609229" y="146367"/>
                  </a:lnTo>
                  <a:lnTo>
                    <a:pt x="2625283" y="144843"/>
                  </a:lnTo>
                  <a:lnTo>
                    <a:pt x="2633357" y="144652"/>
                  </a:lnTo>
                  <a:close/>
                </a:path>
                <a:path w="9071610" h="589280">
                  <a:moveTo>
                    <a:pt x="1991372" y="144652"/>
                  </a:moveTo>
                  <a:lnTo>
                    <a:pt x="1998992" y="144652"/>
                  </a:lnTo>
                  <a:lnTo>
                    <a:pt x="2006485" y="145287"/>
                  </a:lnTo>
                  <a:lnTo>
                    <a:pt x="2013978" y="146557"/>
                  </a:lnTo>
                  <a:lnTo>
                    <a:pt x="2021471" y="147700"/>
                  </a:lnTo>
                  <a:lnTo>
                    <a:pt x="2058174" y="162305"/>
                  </a:lnTo>
                  <a:lnTo>
                    <a:pt x="2067191" y="173862"/>
                  </a:lnTo>
                  <a:lnTo>
                    <a:pt x="2067572" y="175387"/>
                  </a:lnTo>
                  <a:lnTo>
                    <a:pt x="2067699" y="177291"/>
                  </a:lnTo>
                  <a:lnTo>
                    <a:pt x="2067953" y="179196"/>
                  </a:lnTo>
                  <a:lnTo>
                    <a:pt x="2068080" y="181482"/>
                  </a:lnTo>
                  <a:lnTo>
                    <a:pt x="2068080" y="184150"/>
                  </a:lnTo>
                  <a:lnTo>
                    <a:pt x="2068080" y="186943"/>
                  </a:lnTo>
                  <a:lnTo>
                    <a:pt x="2067953" y="189229"/>
                  </a:lnTo>
                  <a:lnTo>
                    <a:pt x="2067572" y="191388"/>
                  </a:lnTo>
                  <a:lnTo>
                    <a:pt x="2067191" y="193548"/>
                  </a:lnTo>
                  <a:lnTo>
                    <a:pt x="2066683" y="195325"/>
                  </a:lnTo>
                  <a:lnTo>
                    <a:pt x="2066048" y="196976"/>
                  </a:lnTo>
                  <a:lnTo>
                    <a:pt x="2065413" y="198500"/>
                  </a:lnTo>
                  <a:lnTo>
                    <a:pt x="2064524" y="199643"/>
                  </a:lnTo>
                  <a:lnTo>
                    <a:pt x="2063508" y="200405"/>
                  </a:lnTo>
                  <a:lnTo>
                    <a:pt x="2062492" y="201167"/>
                  </a:lnTo>
                  <a:lnTo>
                    <a:pt x="2061349" y="201675"/>
                  </a:lnTo>
                  <a:lnTo>
                    <a:pt x="2060079" y="201675"/>
                  </a:lnTo>
                  <a:lnTo>
                    <a:pt x="2058301" y="201675"/>
                  </a:lnTo>
                  <a:lnTo>
                    <a:pt x="2055507" y="200405"/>
                  </a:lnTo>
                  <a:lnTo>
                    <a:pt x="2051951" y="197992"/>
                  </a:lnTo>
                  <a:lnTo>
                    <a:pt x="2048395" y="195452"/>
                  </a:lnTo>
                  <a:lnTo>
                    <a:pt x="2043696" y="192786"/>
                  </a:lnTo>
                  <a:lnTo>
                    <a:pt x="2004199" y="179117"/>
                  </a:lnTo>
                  <a:lnTo>
                    <a:pt x="1989340" y="178180"/>
                  </a:lnTo>
                  <a:lnTo>
                    <a:pt x="1981748" y="178417"/>
                  </a:lnTo>
                  <a:lnTo>
                    <a:pt x="1942223" y="192277"/>
                  </a:lnTo>
                  <a:lnTo>
                    <a:pt x="1937016" y="196723"/>
                  </a:lnTo>
                  <a:lnTo>
                    <a:pt x="1933206" y="201929"/>
                  </a:lnTo>
                  <a:lnTo>
                    <a:pt x="1930666" y="208025"/>
                  </a:lnTo>
                  <a:lnTo>
                    <a:pt x="1927999" y="213994"/>
                  </a:lnTo>
                  <a:lnTo>
                    <a:pt x="1926729" y="220599"/>
                  </a:lnTo>
                  <a:lnTo>
                    <a:pt x="1926729" y="227711"/>
                  </a:lnTo>
                  <a:lnTo>
                    <a:pt x="1943874" y="265049"/>
                  </a:lnTo>
                  <a:lnTo>
                    <a:pt x="1983333" y="285813"/>
                  </a:lnTo>
                  <a:lnTo>
                    <a:pt x="2004961" y="294386"/>
                  </a:lnTo>
                  <a:lnTo>
                    <a:pt x="2012194" y="297314"/>
                  </a:lnTo>
                  <a:lnTo>
                    <a:pt x="2046871" y="314499"/>
                  </a:lnTo>
                  <a:lnTo>
                    <a:pt x="2076462" y="346837"/>
                  </a:lnTo>
                  <a:lnTo>
                    <a:pt x="2083193" y="379475"/>
                  </a:lnTo>
                  <a:lnTo>
                    <a:pt x="2082673" y="390050"/>
                  </a:lnTo>
                  <a:lnTo>
                    <a:pt x="2070636" y="426727"/>
                  </a:lnTo>
                  <a:lnTo>
                    <a:pt x="2035790" y="458390"/>
                  </a:lnTo>
                  <a:lnTo>
                    <a:pt x="1994642" y="470963"/>
                  </a:lnTo>
                  <a:lnTo>
                    <a:pt x="1970671" y="472566"/>
                  </a:lnTo>
                  <a:lnTo>
                    <a:pt x="1962883" y="472402"/>
                  </a:lnTo>
                  <a:lnTo>
                    <a:pt x="1921234" y="465508"/>
                  </a:lnTo>
                  <a:lnTo>
                    <a:pt x="1896122" y="455421"/>
                  </a:lnTo>
                  <a:lnTo>
                    <a:pt x="1890915" y="452500"/>
                  </a:lnTo>
                  <a:lnTo>
                    <a:pt x="1877580" y="431545"/>
                  </a:lnTo>
                  <a:lnTo>
                    <a:pt x="1877580" y="425957"/>
                  </a:lnTo>
                  <a:lnTo>
                    <a:pt x="1877580" y="423037"/>
                  </a:lnTo>
                  <a:lnTo>
                    <a:pt x="1877707" y="420496"/>
                  </a:lnTo>
                  <a:lnTo>
                    <a:pt x="1878215" y="418338"/>
                  </a:lnTo>
                  <a:lnTo>
                    <a:pt x="1878596" y="416051"/>
                  </a:lnTo>
                  <a:lnTo>
                    <a:pt x="1879231" y="414146"/>
                  </a:lnTo>
                  <a:lnTo>
                    <a:pt x="1879866" y="412623"/>
                  </a:lnTo>
                  <a:lnTo>
                    <a:pt x="1880501" y="410971"/>
                  </a:lnTo>
                  <a:lnTo>
                    <a:pt x="1881390" y="409828"/>
                  </a:lnTo>
                  <a:lnTo>
                    <a:pt x="1882533" y="409066"/>
                  </a:lnTo>
                  <a:lnTo>
                    <a:pt x="1883676" y="408304"/>
                  </a:lnTo>
                  <a:lnTo>
                    <a:pt x="1884946" y="407924"/>
                  </a:lnTo>
                  <a:lnTo>
                    <a:pt x="1886216" y="407924"/>
                  </a:lnTo>
                  <a:lnTo>
                    <a:pt x="1888756" y="407924"/>
                  </a:lnTo>
                  <a:lnTo>
                    <a:pt x="1892312" y="409448"/>
                  </a:lnTo>
                  <a:lnTo>
                    <a:pt x="1897011" y="412623"/>
                  </a:lnTo>
                  <a:lnTo>
                    <a:pt x="1901583" y="415670"/>
                  </a:lnTo>
                  <a:lnTo>
                    <a:pt x="1939683" y="433069"/>
                  </a:lnTo>
                  <a:lnTo>
                    <a:pt x="1973338" y="437641"/>
                  </a:lnTo>
                  <a:lnTo>
                    <a:pt x="1980867" y="437447"/>
                  </a:lnTo>
                  <a:lnTo>
                    <a:pt x="2023503" y="424306"/>
                  </a:lnTo>
                  <a:lnTo>
                    <a:pt x="2029726" y="419862"/>
                  </a:lnTo>
                  <a:lnTo>
                    <a:pt x="2034679" y="414146"/>
                  </a:lnTo>
                  <a:lnTo>
                    <a:pt x="2038108" y="407035"/>
                  </a:lnTo>
                  <a:lnTo>
                    <a:pt x="2041537" y="400050"/>
                  </a:lnTo>
                  <a:lnTo>
                    <a:pt x="2043315" y="391794"/>
                  </a:lnTo>
                  <a:lnTo>
                    <a:pt x="2043315" y="382396"/>
                  </a:lnTo>
                  <a:lnTo>
                    <a:pt x="2043315" y="373125"/>
                  </a:lnTo>
                  <a:lnTo>
                    <a:pt x="2041029" y="365125"/>
                  </a:lnTo>
                  <a:lnTo>
                    <a:pt x="2036584" y="358648"/>
                  </a:lnTo>
                  <a:lnTo>
                    <a:pt x="2032139" y="352170"/>
                  </a:lnTo>
                  <a:lnTo>
                    <a:pt x="1994293" y="329056"/>
                  </a:lnTo>
                  <a:lnTo>
                    <a:pt x="1987292" y="326270"/>
                  </a:lnTo>
                  <a:lnTo>
                    <a:pt x="1980196" y="323437"/>
                  </a:lnTo>
                  <a:lnTo>
                    <a:pt x="1944269" y="308232"/>
                  </a:lnTo>
                  <a:lnTo>
                    <a:pt x="1907338" y="282366"/>
                  </a:lnTo>
                  <a:lnTo>
                    <a:pt x="1889947" y="248110"/>
                  </a:lnTo>
                  <a:lnTo>
                    <a:pt x="1888248" y="229742"/>
                  </a:lnTo>
                  <a:lnTo>
                    <a:pt x="1888627" y="221882"/>
                  </a:lnTo>
                  <a:lnTo>
                    <a:pt x="1901932" y="184340"/>
                  </a:lnTo>
                  <a:lnTo>
                    <a:pt x="1935657" y="156019"/>
                  </a:lnTo>
                  <a:lnTo>
                    <a:pt x="1978468" y="145125"/>
                  </a:lnTo>
                  <a:lnTo>
                    <a:pt x="1991372" y="144652"/>
                  </a:lnTo>
                  <a:close/>
                </a:path>
                <a:path w="9071610" h="589280">
                  <a:moveTo>
                    <a:pt x="1714004" y="144652"/>
                  </a:moveTo>
                  <a:lnTo>
                    <a:pt x="1721624" y="144652"/>
                  </a:lnTo>
                  <a:lnTo>
                    <a:pt x="1729117" y="145287"/>
                  </a:lnTo>
                  <a:lnTo>
                    <a:pt x="1736610" y="146557"/>
                  </a:lnTo>
                  <a:lnTo>
                    <a:pt x="1744103" y="147700"/>
                  </a:lnTo>
                  <a:lnTo>
                    <a:pt x="1780806" y="162305"/>
                  </a:lnTo>
                  <a:lnTo>
                    <a:pt x="1789823" y="173862"/>
                  </a:lnTo>
                  <a:lnTo>
                    <a:pt x="1790204" y="175387"/>
                  </a:lnTo>
                  <a:lnTo>
                    <a:pt x="1790331" y="177291"/>
                  </a:lnTo>
                  <a:lnTo>
                    <a:pt x="1790585" y="179196"/>
                  </a:lnTo>
                  <a:lnTo>
                    <a:pt x="1790712" y="181482"/>
                  </a:lnTo>
                  <a:lnTo>
                    <a:pt x="1790712" y="184150"/>
                  </a:lnTo>
                  <a:lnTo>
                    <a:pt x="1790712" y="186943"/>
                  </a:lnTo>
                  <a:lnTo>
                    <a:pt x="1790585" y="189229"/>
                  </a:lnTo>
                  <a:lnTo>
                    <a:pt x="1790204" y="191388"/>
                  </a:lnTo>
                  <a:lnTo>
                    <a:pt x="1789823" y="193548"/>
                  </a:lnTo>
                  <a:lnTo>
                    <a:pt x="1789315" y="195325"/>
                  </a:lnTo>
                  <a:lnTo>
                    <a:pt x="1788680" y="196976"/>
                  </a:lnTo>
                  <a:lnTo>
                    <a:pt x="1788045" y="198500"/>
                  </a:lnTo>
                  <a:lnTo>
                    <a:pt x="1787156" y="199643"/>
                  </a:lnTo>
                  <a:lnTo>
                    <a:pt x="1786140" y="200405"/>
                  </a:lnTo>
                  <a:lnTo>
                    <a:pt x="1785124" y="201167"/>
                  </a:lnTo>
                  <a:lnTo>
                    <a:pt x="1783981" y="201675"/>
                  </a:lnTo>
                  <a:lnTo>
                    <a:pt x="1782711" y="201675"/>
                  </a:lnTo>
                  <a:lnTo>
                    <a:pt x="1780933" y="201675"/>
                  </a:lnTo>
                  <a:lnTo>
                    <a:pt x="1778139" y="200405"/>
                  </a:lnTo>
                  <a:lnTo>
                    <a:pt x="1774583" y="197992"/>
                  </a:lnTo>
                  <a:lnTo>
                    <a:pt x="1771027" y="195452"/>
                  </a:lnTo>
                  <a:lnTo>
                    <a:pt x="1766328" y="192786"/>
                  </a:lnTo>
                  <a:lnTo>
                    <a:pt x="1726831" y="179117"/>
                  </a:lnTo>
                  <a:lnTo>
                    <a:pt x="1711972" y="178180"/>
                  </a:lnTo>
                  <a:lnTo>
                    <a:pt x="1704380" y="178417"/>
                  </a:lnTo>
                  <a:lnTo>
                    <a:pt x="1664855" y="192277"/>
                  </a:lnTo>
                  <a:lnTo>
                    <a:pt x="1659648" y="196723"/>
                  </a:lnTo>
                  <a:lnTo>
                    <a:pt x="1655838" y="201929"/>
                  </a:lnTo>
                  <a:lnTo>
                    <a:pt x="1653298" y="208025"/>
                  </a:lnTo>
                  <a:lnTo>
                    <a:pt x="1650631" y="213994"/>
                  </a:lnTo>
                  <a:lnTo>
                    <a:pt x="1649361" y="220599"/>
                  </a:lnTo>
                  <a:lnTo>
                    <a:pt x="1649361" y="227711"/>
                  </a:lnTo>
                  <a:lnTo>
                    <a:pt x="1666506" y="265049"/>
                  </a:lnTo>
                  <a:lnTo>
                    <a:pt x="1705965" y="285813"/>
                  </a:lnTo>
                  <a:lnTo>
                    <a:pt x="1727593" y="294386"/>
                  </a:lnTo>
                  <a:lnTo>
                    <a:pt x="1734826" y="297314"/>
                  </a:lnTo>
                  <a:lnTo>
                    <a:pt x="1769503" y="314499"/>
                  </a:lnTo>
                  <a:lnTo>
                    <a:pt x="1799094" y="346837"/>
                  </a:lnTo>
                  <a:lnTo>
                    <a:pt x="1805825" y="379475"/>
                  </a:lnTo>
                  <a:lnTo>
                    <a:pt x="1805305" y="390050"/>
                  </a:lnTo>
                  <a:lnTo>
                    <a:pt x="1793268" y="426727"/>
                  </a:lnTo>
                  <a:lnTo>
                    <a:pt x="1758422" y="458390"/>
                  </a:lnTo>
                  <a:lnTo>
                    <a:pt x="1717274" y="470963"/>
                  </a:lnTo>
                  <a:lnTo>
                    <a:pt x="1693303" y="472566"/>
                  </a:lnTo>
                  <a:lnTo>
                    <a:pt x="1685515" y="472402"/>
                  </a:lnTo>
                  <a:lnTo>
                    <a:pt x="1643866" y="465508"/>
                  </a:lnTo>
                  <a:lnTo>
                    <a:pt x="1618754" y="455421"/>
                  </a:lnTo>
                  <a:lnTo>
                    <a:pt x="1613547" y="452500"/>
                  </a:lnTo>
                  <a:lnTo>
                    <a:pt x="1600212" y="431545"/>
                  </a:lnTo>
                  <a:lnTo>
                    <a:pt x="1600212" y="425957"/>
                  </a:lnTo>
                  <a:lnTo>
                    <a:pt x="1600212" y="423037"/>
                  </a:lnTo>
                  <a:lnTo>
                    <a:pt x="1600339" y="420496"/>
                  </a:lnTo>
                  <a:lnTo>
                    <a:pt x="1600847" y="418338"/>
                  </a:lnTo>
                  <a:lnTo>
                    <a:pt x="1601228" y="416051"/>
                  </a:lnTo>
                  <a:lnTo>
                    <a:pt x="1601863" y="414146"/>
                  </a:lnTo>
                  <a:lnTo>
                    <a:pt x="1602498" y="412623"/>
                  </a:lnTo>
                  <a:lnTo>
                    <a:pt x="1603133" y="410971"/>
                  </a:lnTo>
                  <a:lnTo>
                    <a:pt x="1604022" y="409828"/>
                  </a:lnTo>
                  <a:lnTo>
                    <a:pt x="1605165" y="409066"/>
                  </a:lnTo>
                  <a:lnTo>
                    <a:pt x="1606308" y="408304"/>
                  </a:lnTo>
                  <a:lnTo>
                    <a:pt x="1607578" y="407924"/>
                  </a:lnTo>
                  <a:lnTo>
                    <a:pt x="1608848" y="407924"/>
                  </a:lnTo>
                  <a:lnTo>
                    <a:pt x="1611388" y="407924"/>
                  </a:lnTo>
                  <a:lnTo>
                    <a:pt x="1614944" y="409448"/>
                  </a:lnTo>
                  <a:lnTo>
                    <a:pt x="1619643" y="412623"/>
                  </a:lnTo>
                  <a:lnTo>
                    <a:pt x="1624215" y="415670"/>
                  </a:lnTo>
                  <a:lnTo>
                    <a:pt x="1662315" y="433069"/>
                  </a:lnTo>
                  <a:lnTo>
                    <a:pt x="1695970" y="437641"/>
                  </a:lnTo>
                  <a:lnTo>
                    <a:pt x="1703499" y="437447"/>
                  </a:lnTo>
                  <a:lnTo>
                    <a:pt x="1746135" y="424306"/>
                  </a:lnTo>
                  <a:lnTo>
                    <a:pt x="1752358" y="419862"/>
                  </a:lnTo>
                  <a:lnTo>
                    <a:pt x="1757311" y="414146"/>
                  </a:lnTo>
                  <a:lnTo>
                    <a:pt x="1760740" y="407035"/>
                  </a:lnTo>
                  <a:lnTo>
                    <a:pt x="1764169" y="400050"/>
                  </a:lnTo>
                  <a:lnTo>
                    <a:pt x="1765947" y="391794"/>
                  </a:lnTo>
                  <a:lnTo>
                    <a:pt x="1765947" y="382396"/>
                  </a:lnTo>
                  <a:lnTo>
                    <a:pt x="1765947" y="373125"/>
                  </a:lnTo>
                  <a:lnTo>
                    <a:pt x="1763661" y="365125"/>
                  </a:lnTo>
                  <a:lnTo>
                    <a:pt x="1759216" y="358648"/>
                  </a:lnTo>
                  <a:lnTo>
                    <a:pt x="1754771" y="352170"/>
                  </a:lnTo>
                  <a:lnTo>
                    <a:pt x="1716925" y="329056"/>
                  </a:lnTo>
                  <a:lnTo>
                    <a:pt x="1709924" y="326270"/>
                  </a:lnTo>
                  <a:lnTo>
                    <a:pt x="1702828" y="323437"/>
                  </a:lnTo>
                  <a:lnTo>
                    <a:pt x="1666901" y="308232"/>
                  </a:lnTo>
                  <a:lnTo>
                    <a:pt x="1629970" y="282366"/>
                  </a:lnTo>
                  <a:lnTo>
                    <a:pt x="1612579" y="248110"/>
                  </a:lnTo>
                  <a:lnTo>
                    <a:pt x="1610880" y="229742"/>
                  </a:lnTo>
                  <a:lnTo>
                    <a:pt x="1611259" y="221882"/>
                  </a:lnTo>
                  <a:lnTo>
                    <a:pt x="1624564" y="184340"/>
                  </a:lnTo>
                  <a:lnTo>
                    <a:pt x="1658289" y="156019"/>
                  </a:lnTo>
                  <a:lnTo>
                    <a:pt x="1701100" y="145125"/>
                  </a:lnTo>
                  <a:lnTo>
                    <a:pt x="1714004" y="144652"/>
                  </a:lnTo>
                  <a:close/>
                </a:path>
                <a:path w="9071610" h="589280">
                  <a:moveTo>
                    <a:pt x="1396377" y="144652"/>
                  </a:moveTo>
                  <a:lnTo>
                    <a:pt x="1441901" y="151082"/>
                  </a:lnTo>
                  <a:lnTo>
                    <a:pt x="1476562" y="169433"/>
                  </a:lnTo>
                  <a:lnTo>
                    <a:pt x="1507756" y="207517"/>
                  </a:lnTo>
                  <a:lnTo>
                    <a:pt x="1520194" y="244304"/>
                  </a:lnTo>
                  <a:lnTo>
                    <a:pt x="1524266" y="284988"/>
                  </a:lnTo>
                  <a:lnTo>
                    <a:pt x="1524266" y="292988"/>
                  </a:lnTo>
                  <a:lnTo>
                    <a:pt x="1524266" y="301116"/>
                  </a:lnTo>
                  <a:lnTo>
                    <a:pt x="1522107" y="306577"/>
                  </a:lnTo>
                  <a:lnTo>
                    <a:pt x="1517916" y="309625"/>
                  </a:lnTo>
                  <a:lnTo>
                    <a:pt x="1513598" y="312674"/>
                  </a:lnTo>
                  <a:lnTo>
                    <a:pt x="1509534" y="314070"/>
                  </a:lnTo>
                  <a:lnTo>
                    <a:pt x="1505470" y="314070"/>
                  </a:lnTo>
                  <a:lnTo>
                    <a:pt x="1298841" y="314070"/>
                  </a:lnTo>
                  <a:lnTo>
                    <a:pt x="1302002" y="353308"/>
                  </a:lnTo>
                  <a:lnTo>
                    <a:pt x="1316734" y="395483"/>
                  </a:lnTo>
                  <a:lnTo>
                    <a:pt x="1346022" y="424168"/>
                  </a:lnTo>
                  <a:lnTo>
                    <a:pt x="1391742" y="437114"/>
                  </a:lnTo>
                  <a:lnTo>
                    <a:pt x="1406029" y="437641"/>
                  </a:lnTo>
                  <a:lnTo>
                    <a:pt x="1416318" y="437423"/>
                  </a:lnTo>
                  <a:lnTo>
                    <a:pt x="1459496" y="430133"/>
                  </a:lnTo>
                  <a:lnTo>
                    <a:pt x="1492897" y="417575"/>
                  </a:lnTo>
                  <a:lnTo>
                    <a:pt x="1498231" y="415163"/>
                  </a:lnTo>
                  <a:lnTo>
                    <a:pt x="1501914" y="413892"/>
                  </a:lnTo>
                  <a:lnTo>
                    <a:pt x="1504200" y="413892"/>
                  </a:lnTo>
                  <a:lnTo>
                    <a:pt x="1505470" y="413892"/>
                  </a:lnTo>
                  <a:lnTo>
                    <a:pt x="1512455" y="428625"/>
                  </a:lnTo>
                  <a:lnTo>
                    <a:pt x="1512455" y="432053"/>
                  </a:lnTo>
                  <a:lnTo>
                    <a:pt x="1512455" y="433577"/>
                  </a:lnTo>
                  <a:lnTo>
                    <a:pt x="1512455" y="435101"/>
                  </a:lnTo>
                  <a:lnTo>
                    <a:pt x="1512201" y="436499"/>
                  </a:lnTo>
                  <a:lnTo>
                    <a:pt x="1511947" y="438023"/>
                  </a:lnTo>
                  <a:lnTo>
                    <a:pt x="1511693" y="439292"/>
                  </a:lnTo>
                  <a:lnTo>
                    <a:pt x="1511312" y="440563"/>
                  </a:lnTo>
                  <a:lnTo>
                    <a:pt x="1511058" y="441832"/>
                  </a:lnTo>
                  <a:lnTo>
                    <a:pt x="1510550" y="442975"/>
                  </a:lnTo>
                  <a:lnTo>
                    <a:pt x="1509788" y="444118"/>
                  </a:lnTo>
                  <a:lnTo>
                    <a:pt x="1509153" y="445135"/>
                  </a:lnTo>
                  <a:lnTo>
                    <a:pt x="1508264" y="446277"/>
                  </a:lnTo>
                  <a:lnTo>
                    <a:pt x="1507121" y="447420"/>
                  </a:lnTo>
                  <a:lnTo>
                    <a:pt x="1505978" y="448563"/>
                  </a:lnTo>
                  <a:lnTo>
                    <a:pt x="1466660" y="463690"/>
                  </a:lnTo>
                  <a:lnTo>
                    <a:pt x="1422095" y="471709"/>
                  </a:lnTo>
                  <a:lnTo>
                    <a:pt x="1401330" y="472566"/>
                  </a:lnTo>
                  <a:lnTo>
                    <a:pt x="1384284" y="471902"/>
                  </a:lnTo>
                  <a:lnTo>
                    <a:pt x="1339100" y="462025"/>
                  </a:lnTo>
                  <a:lnTo>
                    <a:pt x="1303274" y="440451"/>
                  </a:lnTo>
                  <a:lnTo>
                    <a:pt x="1277299" y="407733"/>
                  </a:lnTo>
                  <a:lnTo>
                    <a:pt x="1261400" y="363892"/>
                  </a:lnTo>
                  <a:lnTo>
                    <a:pt x="1256042" y="309117"/>
                  </a:lnTo>
                  <a:lnTo>
                    <a:pt x="1256661" y="290377"/>
                  </a:lnTo>
                  <a:lnTo>
                    <a:pt x="1265948" y="240156"/>
                  </a:lnTo>
                  <a:lnTo>
                    <a:pt x="1285504" y="199580"/>
                  </a:lnTo>
                  <a:lnTo>
                    <a:pt x="1314462" y="169672"/>
                  </a:lnTo>
                  <a:lnTo>
                    <a:pt x="1351925" y="151028"/>
                  </a:lnTo>
                  <a:lnTo>
                    <a:pt x="1380830" y="145365"/>
                  </a:lnTo>
                  <a:lnTo>
                    <a:pt x="1396377" y="144652"/>
                  </a:lnTo>
                  <a:close/>
                </a:path>
                <a:path w="9071610" h="589280">
                  <a:moveTo>
                    <a:pt x="1086624" y="144652"/>
                  </a:moveTo>
                  <a:lnTo>
                    <a:pt x="1128661" y="150844"/>
                  </a:lnTo>
                  <a:lnTo>
                    <a:pt x="1167396" y="169799"/>
                  </a:lnTo>
                  <a:lnTo>
                    <a:pt x="1184160" y="197738"/>
                  </a:lnTo>
                  <a:lnTo>
                    <a:pt x="1184160" y="200660"/>
                  </a:lnTo>
                  <a:lnTo>
                    <a:pt x="1184160" y="207137"/>
                  </a:lnTo>
                  <a:lnTo>
                    <a:pt x="1183144" y="211581"/>
                  </a:lnTo>
                  <a:lnTo>
                    <a:pt x="1181239" y="214121"/>
                  </a:lnTo>
                  <a:lnTo>
                    <a:pt x="1179334" y="216788"/>
                  </a:lnTo>
                  <a:lnTo>
                    <a:pt x="1177302" y="218058"/>
                  </a:lnTo>
                  <a:lnTo>
                    <a:pt x="1175143" y="218058"/>
                  </a:lnTo>
                  <a:lnTo>
                    <a:pt x="1171968" y="218058"/>
                  </a:lnTo>
                  <a:lnTo>
                    <a:pt x="1168158" y="216026"/>
                  </a:lnTo>
                  <a:lnTo>
                    <a:pt x="1163586" y="211962"/>
                  </a:lnTo>
                  <a:lnTo>
                    <a:pt x="1159014" y="208025"/>
                  </a:lnTo>
                  <a:lnTo>
                    <a:pt x="1120025" y="185546"/>
                  </a:lnTo>
                  <a:lnTo>
                    <a:pt x="1083703" y="179577"/>
                  </a:lnTo>
                  <a:lnTo>
                    <a:pt x="1063151" y="181653"/>
                  </a:lnTo>
                  <a:lnTo>
                    <a:pt x="1016520" y="212978"/>
                  </a:lnTo>
                  <a:lnTo>
                    <a:pt x="998804" y="253936"/>
                  </a:lnTo>
                  <a:lnTo>
                    <a:pt x="992898" y="309752"/>
                  </a:lnTo>
                  <a:lnTo>
                    <a:pt x="993301" y="325179"/>
                  </a:lnTo>
                  <a:lnTo>
                    <a:pt x="999248" y="365505"/>
                  </a:lnTo>
                  <a:lnTo>
                    <a:pt x="1017536" y="405383"/>
                  </a:lnTo>
                  <a:lnTo>
                    <a:pt x="1055327" y="432613"/>
                  </a:lnTo>
                  <a:lnTo>
                    <a:pt x="1084973" y="437006"/>
                  </a:lnTo>
                  <a:lnTo>
                    <a:pt x="1094762" y="436604"/>
                  </a:lnTo>
                  <a:lnTo>
                    <a:pt x="1134932" y="423989"/>
                  </a:lnTo>
                  <a:lnTo>
                    <a:pt x="1171206" y="398271"/>
                  </a:lnTo>
                  <a:lnTo>
                    <a:pt x="1175016" y="396113"/>
                  </a:lnTo>
                  <a:lnTo>
                    <a:pt x="1177429" y="396113"/>
                  </a:lnTo>
                  <a:lnTo>
                    <a:pt x="1178826" y="396113"/>
                  </a:lnTo>
                  <a:lnTo>
                    <a:pt x="1179969" y="396620"/>
                  </a:lnTo>
                  <a:lnTo>
                    <a:pt x="1180985" y="397382"/>
                  </a:lnTo>
                  <a:lnTo>
                    <a:pt x="1182001" y="398144"/>
                  </a:lnTo>
                  <a:lnTo>
                    <a:pt x="1182763" y="399414"/>
                  </a:lnTo>
                  <a:lnTo>
                    <a:pt x="1183398" y="401065"/>
                  </a:lnTo>
                  <a:lnTo>
                    <a:pt x="1184160" y="402716"/>
                  </a:lnTo>
                  <a:lnTo>
                    <a:pt x="1184668" y="404749"/>
                  </a:lnTo>
                  <a:lnTo>
                    <a:pt x="1184922" y="407035"/>
                  </a:lnTo>
                  <a:lnTo>
                    <a:pt x="1185303" y="409448"/>
                  </a:lnTo>
                  <a:lnTo>
                    <a:pt x="1185430" y="412114"/>
                  </a:lnTo>
                  <a:lnTo>
                    <a:pt x="1185430" y="415289"/>
                  </a:lnTo>
                  <a:lnTo>
                    <a:pt x="1185430" y="417956"/>
                  </a:lnTo>
                  <a:lnTo>
                    <a:pt x="1185303" y="420369"/>
                  </a:lnTo>
                  <a:lnTo>
                    <a:pt x="1182255" y="432180"/>
                  </a:lnTo>
                  <a:lnTo>
                    <a:pt x="1181493" y="433450"/>
                  </a:lnTo>
                  <a:lnTo>
                    <a:pt x="1145419" y="458543"/>
                  </a:lnTo>
                  <a:lnTo>
                    <a:pt x="1104365" y="470745"/>
                  </a:lnTo>
                  <a:lnTo>
                    <a:pt x="1081290" y="472566"/>
                  </a:lnTo>
                  <a:lnTo>
                    <a:pt x="1066024" y="471902"/>
                  </a:lnTo>
                  <a:lnTo>
                    <a:pt x="1025537" y="462025"/>
                  </a:lnTo>
                  <a:lnTo>
                    <a:pt x="993587" y="440451"/>
                  </a:lnTo>
                  <a:lnTo>
                    <a:pt x="970435" y="407892"/>
                  </a:lnTo>
                  <a:lnTo>
                    <a:pt x="956191" y="364692"/>
                  </a:lnTo>
                  <a:lnTo>
                    <a:pt x="951369" y="311150"/>
                  </a:lnTo>
                  <a:lnTo>
                    <a:pt x="952034" y="289839"/>
                  </a:lnTo>
                  <a:lnTo>
                    <a:pt x="957316" y="251981"/>
                  </a:lnTo>
                  <a:lnTo>
                    <a:pt x="974483" y="206819"/>
                  </a:lnTo>
                  <a:lnTo>
                    <a:pt x="1000486" y="174484"/>
                  </a:lnTo>
                  <a:lnTo>
                    <a:pt x="1033919" y="154177"/>
                  </a:lnTo>
                  <a:lnTo>
                    <a:pt x="1072817" y="145248"/>
                  </a:lnTo>
                  <a:lnTo>
                    <a:pt x="1086624" y="144652"/>
                  </a:lnTo>
                  <a:close/>
                </a:path>
                <a:path w="9071610" h="589280">
                  <a:moveTo>
                    <a:pt x="729373" y="144652"/>
                  </a:moveTo>
                  <a:lnTo>
                    <a:pt x="777665" y="150868"/>
                  </a:lnTo>
                  <a:lnTo>
                    <a:pt x="815940" y="169227"/>
                  </a:lnTo>
                  <a:lnTo>
                    <a:pt x="844239" y="198733"/>
                  </a:lnTo>
                  <a:lnTo>
                    <a:pt x="862723" y="238505"/>
                  </a:lnTo>
                  <a:lnTo>
                    <a:pt x="871171" y="287315"/>
                  </a:lnTo>
                  <a:lnTo>
                    <a:pt x="871740" y="305435"/>
                  </a:lnTo>
                  <a:lnTo>
                    <a:pt x="871147" y="323175"/>
                  </a:lnTo>
                  <a:lnTo>
                    <a:pt x="862342" y="372110"/>
                  </a:lnTo>
                  <a:lnTo>
                    <a:pt x="843090" y="413222"/>
                  </a:lnTo>
                  <a:lnTo>
                    <a:pt x="813511" y="444944"/>
                  </a:lnTo>
                  <a:lnTo>
                    <a:pt x="773571" y="465494"/>
                  </a:lnTo>
                  <a:lnTo>
                    <a:pt x="723404" y="472566"/>
                  </a:lnTo>
                  <a:lnTo>
                    <a:pt x="706164" y="471854"/>
                  </a:lnTo>
                  <a:lnTo>
                    <a:pt x="661301" y="461263"/>
                  </a:lnTo>
                  <a:lnTo>
                    <a:pt x="626225" y="438993"/>
                  </a:lnTo>
                  <a:lnTo>
                    <a:pt x="601087" y="405987"/>
                  </a:lnTo>
                  <a:lnTo>
                    <a:pt x="586020" y="363049"/>
                  </a:lnTo>
                  <a:lnTo>
                    <a:pt x="581037" y="311150"/>
                  </a:lnTo>
                  <a:lnTo>
                    <a:pt x="581611" y="293409"/>
                  </a:lnTo>
                  <a:lnTo>
                    <a:pt x="590308" y="244475"/>
                  </a:lnTo>
                  <a:lnTo>
                    <a:pt x="609382" y="203416"/>
                  </a:lnTo>
                  <a:lnTo>
                    <a:pt x="638965" y="171958"/>
                  </a:lnTo>
                  <a:lnTo>
                    <a:pt x="678956" y="151671"/>
                  </a:lnTo>
                  <a:lnTo>
                    <a:pt x="729373" y="144652"/>
                  </a:lnTo>
                  <a:close/>
                </a:path>
                <a:path w="9071610" h="589280">
                  <a:moveTo>
                    <a:pt x="490994" y="144652"/>
                  </a:moveTo>
                  <a:lnTo>
                    <a:pt x="493915" y="144652"/>
                  </a:lnTo>
                  <a:lnTo>
                    <a:pt x="497217" y="144906"/>
                  </a:lnTo>
                  <a:lnTo>
                    <a:pt x="501027" y="145161"/>
                  </a:lnTo>
                  <a:lnTo>
                    <a:pt x="525030" y="150240"/>
                  </a:lnTo>
                  <a:lnTo>
                    <a:pt x="528459" y="151383"/>
                  </a:lnTo>
                  <a:lnTo>
                    <a:pt x="536714" y="164337"/>
                  </a:lnTo>
                  <a:lnTo>
                    <a:pt x="536841" y="166369"/>
                  </a:lnTo>
                  <a:lnTo>
                    <a:pt x="536841" y="169163"/>
                  </a:lnTo>
                  <a:lnTo>
                    <a:pt x="536841" y="172465"/>
                  </a:lnTo>
                  <a:lnTo>
                    <a:pt x="536841" y="175894"/>
                  </a:lnTo>
                  <a:lnTo>
                    <a:pt x="536841" y="178688"/>
                  </a:lnTo>
                  <a:lnTo>
                    <a:pt x="536587" y="180975"/>
                  </a:lnTo>
                  <a:lnTo>
                    <a:pt x="531507" y="191262"/>
                  </a:lnTo>
                  <a:lnTo>
                    <a:pt x="530237" y="191262"/>
                  </a:lnTo>
                  <a:lnTo>
                    <a:pt x="528205" y="191262"/>
                  </a:lnTo>
                  <a:lnTo>
                    <a:pt x="525792" y="190753"/>
                  </a:lnTo>
                  <a:lnTo>
                    <a:pt x="523125" y="189737"/>
                  </a:lnTo>
                  <a:lnTo>
                    <a:pt x="520458" y="188721"/>
                  </a:lnTo>
                  <a:lnTo>
                    <a:pt x="517410" y="187705"/>
                  </a:lnTo>
                  <a:lnTo>
                    <a:pt x="513854" y="186562"/>
                  </a:lnTo>
                  <a:lnTo>
                    <a:pt x="510171" y="185419"/>
                  </a:lnTo>
                  <a:lnTo>
                    <a:pt x="506361" y="184403"/>
                  </a:lnTo>
                  <a:lnTo>
                    <a:pt x="502043" y="183387"/>
                  </a:lnTo>
                  <a:lnTo>
                    <a:pt x="497852" y="182371"/>
                  </a:lnTo>
                  <a:lnTo>
                    <a:pt x="493153" y="181863"/>
                  </a:lnTo>
                  <a:lnTo>
                    <a:pt x="488073" y="181863"/>
                  </a:lnTo>
                  <a:lnTo>
                    <a:pt x="481977" y="181863"/>
                  </a:lnTo>
                  <a:lnTo>
                    <a:pt x="447173" y="202741"/>
                  </a:lnTo>
                  <a:lnTo>
                    <a:pt x="420843" y="236362"/>
                  </a:lnTo>
                  <a:lnTo>
                    <a:pt x="408698" y="255142"/>
                  </a:lnTo>
                  <a:lnTo>
                    <a:pt x="408698" y="460120"/>
                  </a:lnTo>
                  <a:lnTo>
                    <a:pt x="408698" y="461517"/>
                  </a:lnTo>
                  <a:lnTo>
                    <a:pt x="398411" y="468121"/>
                  </a:lnTo>
                  <a:lnTo>
                    <a:pt x="395871" y="468629"/>
                  </a:lnTo>
                  <a:lnTo>
                    <a:pt x="392569" y="468883"/>
                  </a:lnTo>
                  <a:lnTo>
                    <a:pt x="388505" y="468883"/>
                  </a:lnTo>
                  <a:lnTo>
                    <a:pt x="384822" y="468883"/>
                  </a:lnTo>
                  <a:lnTo>
                    <a:pt x="381520" y="468629"/>
                  </a:lnTo>
                  <a:lnTo>
                    <a:pt x="378980" y="468121"/>
                  </a:lnTo>
                  <a:lnTo>
                    <a:pt x="376440" y="467740"/>
                  </a:lnTo>
                  <a:lnTo>
                    <a:pt x="368820" y="461517"/>
                  </a:lnTo>
                  <a:lnTo>
                    <a:pt x="368820" y="460120"/>
                  </a:lnTo>
                  <a:lnTo>
                    <a:pt x="368820" y="157099"/>
                  </a:lnTo>
                  <a:lnTo>
                    <a:pt x="368820" y="155701"/>
                  </a:lnTo>
                  <a:lnTo>
                    <a:pt x="369074" y="154558"/>
                  </a:lnTo>
                  <a:lnTo>
                    <a:pt x="384060" y="148336"/>
                  </a:lnTo>
                  <a:lnTo>
                    <a:pt x="387870" y="148336"/>
                  </a:lnTo>
                  <a:lnTo>
                    <a:pt x="391680" y="148336"/>
                  </a:lnTo>
                  <a:lnTo>
                    <a:pt x="405777" y="153415"/>
                  </a:lnTo>
                  <a:lnTo>
                    <a:pt x="406412" y="154558"/>
                  </a:lnTo>
                  <a:lnTo>
                    <a:pt x="406666" y="155701"/>
                  </a:lnTo>
                  <a:lnTo>
                    <a:pt x="406666" y="157099"/>
                  </a:lnTo>
                  <a:lnTo>
                    <a:pt x="406666" y="204977"/>
                  </a:lnTo>
                  <a:lnTo>
                    <a:pt x="430796" y="174116"/>
                  </a:lnTo>
                  <a:lnTo>
                    <a:pt x="465086" y="148589"/>
                  </a:lnTo>
                  <a:lnTo>
                    <a:pt x="471436" y="147065"/>
                  </a:lnTo>
                  <a:lnTo>
                    <a:pt x="477786" y="145414"/>
                  </a:lnTo>
                  <a:lnTo>
                    <a:pt x="484390" y="144652"/>
                  </a:lnTo>
                  <a:lnTo>
                    <a:pt x="490994" y="144652"/>
                  </a:lnTo>
                  <a:close/>
                </a:path>
                <a:path w="9071610" h="589280">
                  <a:moveTo>
                    <a:pt x="143319" y="144652"/>
                  </a:moveTo>
                  <a:lnTo>
                    <a:pt x="187078" y="151725"/>
                  </a:lnTo>
                  <a:lnTo>
                    <a:pt x="220214" y="172084"/>
                  </a:lnTo>
                  <a:lnTo>
                    <a:pt x="243680" y="202900"/>
                  </a:lnTo>
                  <a:lnTo>
                    <a:pt x="257949" y="242315"/>
                  </a:lnTo>
                  <a:lnTo>
                    <a:pt x="264146" y="287893"/>
                  </a:lnTo>
                  <a:lnTo>
                    <a:pt x="264553" y="304038"/>
                  </a:lnTo>
                  <a:lnTo>
                    <a:pt x="264009" y="322990"/>
                  </a:lnTo>
                  <a:lnTo>
                    <a:pt x="256044" y="374014"/>
                  </a:lnTo>
                  <a:lnTo>
                    <a:pt x="238685" y="415520"/>
                  </a:lnTo>
                  <a:lnTo>
                    <a:pt x="212340" y="446277"/>
                  </a:lnTo>
                  <a:lnTo>
                    <a:pt x="177230" y="465816"/>
                  </a:lnTo>
                  <a:lnTo>
                    <a:pt x="133934" y="472566"/>
                  </a:lnTo>
                  <a:lnTo>
                    <a:pt x="125006" y="472566"/>
                  </a:lnTo>
                  <a:lnTo>
                    <a:pt x="116636" y="471550"/>
                  </a:lnTo>
                  <a:lnTo>
                    <a:pt x="108826" y="469645"/>
                  </a:lnTo>
                  <a:lnTo>
                    <a:pt x="101015" y="467740"/>
                  </a:lnTo>
                  <a:lnTo>
                    <a:pt x="63449" y="445769"/>
                  </a:lnTo>
                  <a:lnTo>
                    <a:pt x="39839" y="423925"/>
                  </a:lnTo>
                  <a:lnTo>
                    <a:pt x="39839" y="580389"/>
                  </a:lnTo>
                  <a:lnTo>
                    <a:pt x="39839" y="581660"/>
                  </a:lnTo>
                  <a:lnTo>
                    <a:pt x="39509" y="582929"/>
                  </a:lnTo>
                  <a:lnTo>
                    <a:pt x="29629" y="588517"/>
                  </a:lnTo>
                  <a:lnTo>
                    <a:pt x="27063" y="588899"/>
                  </a:lnTo>
                  <a:lnTo>
                    <a:pt x="23774" y="589026"/>
                  </a:lnTo>
                  <a:lnTo>
                    <a:pt x="19748" y="589026"/>
                  </a:lnTo>
                  <a:lnTo>
                    <a:pt x="15951" y="589026"/>
                  </a:lnTo>
                  <a:lnTo>
                    <a:pt x="12776" y="588899"/>
                  </a:lnTo>
                  <a:lnTo>
                    <a:pt x="10210" y="588517"/>
                  </a:lnTo>
                  <a:lnTo>
                    <a:pt x="7645" y="588263"/>
                  </a:lnTo>
                  <a:lnTo>
                    <a:pt x="5575" y="587628"/>
                  </a:lnTo>
                  <a:lnTo>
                    <a:pt x="4013" y="586866"/>
                  </a:lnTo>
                  <a:lnTo>
                    <a:pt x="2451" y="586104"/>
                  </a:lnTo>
                  <a:lnTo>
                    <a:pt x="1384" y="585088"/>
                  </a:lnTo>
                  <a:lnTo>
                    <a:pt x="825" y="584073"/>
                  </a:lnTo>
                  <a:lnTo>
                    <a:pt x="266" y="582929"/>
                  </a:lnTo>
                  <a:lnTo>
                    <a:pt x="0" y="581660"/>
                  </a:lnTo>
                  <a:lnTo>
                    <a:pt x="0" y="580389"/>
                  </a:lnTo>
                  <a:lnTo>
                    <a:pt x="0" y="157099"/>
                  </a:lnTo>
                  <a:lnTo>
                    <a:pt x="0" y="155575"/>
                  </a:lnTo>
                  <a:lnTo>
                    <a:pt x="266" y="154177"/>
                  </a:lnTo>
                  <a:lnTo>
                    <a:pt x="825" y="153035"/>
                  </a:lnTo>
                  <a:lnTo>
                    <a:pt x="1384" y="151891"/>
                  </a:lnTo>
                  <a:lnTo>
                    <a:pt x="2387" y="151002"/>
                  </a:lnTo>
                  <a:lnTo>
                    <a:pt x="3848" y="150367"/>
                  </a:lnTo>
                  <a:lnTo>
                    <a:pt x="5295" y="149732"/>
                  </a:lnTo>
                  <a:lnTo>
                    <a:pt x="7188" y="149225"/>
                  </a:lnTo>
                  <a:lnTo>
                    <a:pt x="9537" y="148843"/>
                  </a:lnTo>
                  <a:lnTo>
                    <a:pt x="11887" y="148589"/>
                  </a:lnTo>
                  <a:lnTo>
                    <a:pt x="14731" y="148336"/>
                  </a:lnTo>
                  <a:lnTo>
                    <a:pt x="18072" y="148336"/>
                  </a:lnTo>
                  <a:lnTo>
                    <a:pt x="21424" y="148336"/>
                  </a:lnTo>
                  <a:lnTo>
                    <a:pt x="32143" y="150367"/>
                  </a:lnTo>
                  <a:lnTo>
                    <a:pt x="33705" y="151002"/>
                  </a:lnTo>
                  <a:lnTo>
                    <a:pt x="34823" y="151891"/>
                  </a:lnTo>
                  <a:lnTo>
                    <a:pt x="35483" y="153035"/>
                  </a:lnTo>
                  <a:lnTo>
                    <a:pt x="36156" y="154177"/>
                  </a:lnTo>
                  <a:lnTo>
                    <a:pt x="36499" y="155575"/>
                  </a:lnTo>
                  <a:lnTo>
                    <a:pt x="36499" y="157099"/>
                  </a:lnTo>
                  <a:lnTo>
                    <a:pt x="36499" y="200913"/>
                  </a:lnTo>
                  <a:lnTo>
                    <a:pt x="69646" y="170924"/>
                  </a:lnTo>
                  <a:lnTo>
                    <a:pt x="108192" y="149957"/>
                  </a:lnTo>
                  <a:lnTo>
                    <a:pt x="135889" y="144867"/>
                  </a:lnTo>
                  <a:lnTo>
                    <a:pt x="143319" y="144652"/>
                  </a:lnTo>
                  <a:close/>
                </a:path>
                <a:path w="9071610" h="589280">
                  <a:moveTo>
                    <a:pt x="6499999" y="67055"/>
                  </a:moveTo>
                  <a:lnTo>
                    <a:pt x="6504063" y="67055"/>
                  </a:lnTo>
                  <a:lnTo>
                    <a:pt x="6507365" y="67182"/>
                  </a:lnTo>
                  <a:lnTo>
                    <a:pt x="6509905" y="67563"/>
                  </a:lnTo>
                  <a:lnTo>
                    <a:pt x="6512445" y="67817"/>
                  </a:lnTo>
                  <a:lnTo>
                    <a:pt x="6514477" y="68452"/>
                  </a:lnTo>
                  <a:lnTo>
                    <a:pt x="6515874" y="69214"/>
                  </a:lnTo>
                  <a:lnTo>
                    <a:pt x="6517398" y="69976"/>
                  </a:lnTo>
                  <a:lnTo>
                    <a:pt x="6518414" y="70865"/>
                  </a:lnTo>
                  <a:lnTo>
                    <a:pt x="6519049" y="72008"/>
                  </a:lnTo>
                  <a:lnTo>
                    <a:pt x="6519811" y="73151"/>
                  </a:lnTo>
                  <a:lnTo>
                    <a:pt x="6520065" y="74421"/>
                  </a:lnTo>
                  <a:lnTo>
                    <a:pt x="6520065" y="75691"/>
                  </a:lnTo>
                  <a:lnTo>
                    <a:pt x="6520065" y="150113"/>
                  </a:lnTo>
                  <a:lnTo>
                    <a:pt x="6603758" y="150113"/>
                  </a:lnTo>
                  <a:lnTo>
                    <a:pt x="6605409" y="150113"/>
                  </a:lnTo>
                  <a:lnTo>
                    <a:pt x="6606806" y="150367"/>
                  </a:lnTo>
                  <a:lnTo>
                    <a:pt x="6613156" y="159638"/>
                  </a:lnTo>
                  <a:lnTo>
                    <a:pt x="6613664" y="161670"/>
                  </a:lnTo>
                  <a:lnTo>
                    <a:pt x="6613791" y="164211"/>
                  </a:lnTo>
                  <a:lnTo>
                    <a:pt x="6613791" y="167131"/>
                  </a:lnTo>
                  <a:lnTo>
                    <a:pt x="6613791" y="172719"/>
                  </a:lnTo>
                  <a:lnTo>
                    <a:pt x="6612902" y="176911"/>
                  </a:lnTo>
                  <a:lnTo>
                    <a:pt x="6610997" y="179704"/>
                  </a:lnTo>
                  <a:lnTo>
                    <a:pt x="6609092" y="182499"/>
                  </a:lnTo>
                  <a:lnTo>
                    <a:pt x="6606679" y="183895"/>
                  </a:lnTo>
                  <a:lnTo>
                    <a:pt x="6603758" y="183895"/>
                  </a:lnTo>
                  <a:lnTo>
                    <a:pt x="6520065" y="183895"/>
                  </a:lnTo>
                  <a:lnTo>
                    <a:pt x="6520065" y="367029"/>
                  </a:lnTo>
                  <a:lnTo>
                    <a:pt x="6520684" y="383246"/>
                  </a:lnTo>
                  <a:lnTo>
                    <a:pt x="6535926" y="427515"/>
                  </a:lnTo>
                  <a:lnTo>
                    <a:pt x="6565912" y="437641"/>
                  </a:lnTo>
                  <a:lnTo>
                    <a:pt x="6571373" y="437641"/>
                  </a:lnTo>
                  <a:lnTo>
                    <a:pt x="6592074" y="432307"/>
                  </a:lnTo>
                  <a:lnTo>
                    <a:pt x="6595376" y="431038"/>
                  </a:lnTo>
                  <a:lnTo>
                    <a:pt x="6598297" y="429767"/>
                  </a:lnTo>
                  <a:lnTo>
                    <a:pt x="6600583" y="428625"/>
                  </a:lnTo>
                  <a:lnTo>
                    <a:pt x="6602996" y="427481"/>
                  </a:lnTo>
                  <a:lnTo>
                    <a:pt x="6605028" y="426974"/>
                  </a:lnTo>
                  <a:lnTo>
                    <a:pt x="6606806" y="426974"/>
                  </a:lnTo>
                  <a:lnTo>
                    <a:pt x="6607949" y="426974"/>
                  </a:lnTo>
                  <a:lnTo>
                    <a:pt x="6613791" y="439165"/>
                  </a:lnTo>
                  <a:lnTo>
                    <a:pt x="6613791" y="442087"/>
                  </a:lnTo>
                  <a:lnTo>
                    <a:pt x="6613791" y="446786"/>
                  </a:lnTo>
                  <a:lnTo>
                    <a:pt x="6613410" y="450595"/>
                  </a:lnTo>
                  <a:lnTo>
                    <a:pt x="6612648" y="453389"/>
                  </a:lnTo>
                  <a:lnTo>
                    <a:pt x="6611886" y="456311"/>
                  </a:lnTo>
                  <a:lnTo>
                    <a:pt x="6610616" y="458596"/>
                  </a:lnTo>
                  <a:lnTo>
                    <a:pt x="6608965" y="460248"/>
                  </a:lnTo>
                  <a:lnTo>
                    <a:pt x="6607314" y="462025"/>
                  </a:lnTo>
                  <a:lnTo>
                    <a:pt x="6604901" y="463550"/>
                  </a:lnTo>
                  <a:lnTo>
                    <a:pt x="6601599" y="464946"/>
                  </a:lnTo>
                  <a:lnTo>
                    <a:pt x="6598424" y="466470"/>
                  </a:lnTo>
                  <a:lnTo>
                    <a:pt x="6567690" y="471804"/>
                  </a:lnTo>
                  <a:lnTo>
                    <a:pt x="6563245" y="471804"/>
                  </a:lnTo>
                  <a:lnTo>
                    <a:pt x="6525145" y="465836"/>
                  </a:lnTo>
                  <a:lnTo>
                    <a:pt x="6494671" y="441045"/>
                  </a:lnTo>
                  <a:lnTo>
                    <a:pt x="6481330" y="396176"/>
                  </a:lnTo>
                  <a:lnTo>
                    <a:pt x="6480187" y="372363"/>
                  </a:lnTo>
                  <a:lnTo>
                    <a:pt x="6480187" y="183895"/>
                  </a:lnTo>
                  <a:lnTo>
                    <a:pt x="6434975" y="183895"/>
                  </a:lnTo>
                  <a:lnTo>
                    <a:pt x="6431927" y="183895"/>
                  </a:lnTo>
                  <a:lnTo>
                    <a:pt x="6429514" y="182499"/>
                  </a:lnTo>
                  <a:lnTo>
                    <a:pt x="6427609" y="179704"/>
                  </a:lnTo>
                  <a:lnTo>
                    <a:pt x="6425831" y="176911"/>
                  </a:lnTo>
                  <a:lnTo>
                    <a:pt x="6424942" y="172719"/>
                  </a:lnTo>
                  <a:lnTo>
                    <a:pt x="6424942" y="167131"/>
                  </a:lnTo>
                  <a:lnTo>
                    <a:pt x="6424942" y="164211"/>
                  </a:lnTo>
                  <a:lnTo>
                    <a:pt x="6425196" y="161670"/>
                  </a:lnTo>
                  <a:lnTo>
                    <a:pt x="6425704" y="159638"/>
                  </a:lnTo>
                  <a:lnTo>
                    <a:pt x="6426085" y="157479"/>
                  </a:lnTo>
                  <a:lnTo>
                    <a:pt x="6433451" y="150113"/>
                  </a:lnTo>
                  <a:lnTo>
                    <a:pt x="6434975" y="150113"/>
                  </a:lnTo>
                  <a:lnTo>
                    <a:pt x="6480187" y="150113"/>
                  </a:lnTo>
                  <a:lnTo>
                    <a:pt x="6480187" y="75691"/>
                  </a:lnTo>
                  <a:lnTo>
                    <a:pt x="6480187" y="74421"/>
                  </a:lnTo>
                  <a:lnTo>
                    <a:pt x="6480568" y="73151"/>
                  </a:lnTo>
                  <a:lnTo>
                    <a:pt x="6481076" y="72008"/>
                  </a:lnTo>
                  <a:lnTo>
                    <a:pt x="6481584" y="70865"/>
                  </a:lnTo>
                  <a:lnTo>
                    <a:pt x="6482727" y="69976"/>
                  </a:lnTo>
                  <a:lnTo>
                    <a:pt x="6484251" y="69214"/>
                  </a:lnTo>
                  <a:lnTo>
                    <a:pt x="6485775" y="68452"/>
                  </a:lnTo>
                  <a:lnTo>
                    <a:pt x="6487934" y="67817"/>
                  </a:lnTo>
                  <a:lnTo>
                    <a:pt x="6490474" y="67563"/>
                  </a:lnTo>
                  <a:lnTo>
                    <a:pt x="6493014" y="67182"/>
                  </a:lnTo>
                  <a:lnTo>
                    <a:pt x="6496189" y="67055"/>
                  </a:lnTo>
                  <a:lnTo>
                    <a:pt x="6499999" y="67055"/>
                  </a:lnTo>
                  <a:close/>
                </a:path>
                <a:path w="9071610" h="589280">
                  <a:moveTo>
                    <a:pt x="5817247" y="67055"/>
                  </a:moveTo>
                  <a:lnTo>
                    <a:pt x="5821311" y="67055"/>
                  </a:lnTo>
                  <a:lnTo>
                    <a:pt x="5824613" y="67182"/>
                  </a:lnTo>
                  <a:lnTo>
                    <a:pt x="5827153" y="67563"/>
                  </a:lnTo>
                  <a:lnTo>
                    <a:pt x="5829693" y="67817"/>
                  </a:lnTo>
                  <a:lnTo>
                    <a:pt x="5831725" y="68452"/>
                  </a:lnTo>
                  <a:lnTo>
                    <a:pt x="5833122" y="69214"/>
                  </a:lnTo>
                  <a:lnTo>
                    <a:pt x="5834646" y="69976"/>
                  </a:lnTo>
                  <a:lnTo>
                    <a:pt x="5835662" y="70865"/>
                  </a:lnTo>
                  <a:lnTo>
                    <a:pt x="5836297" y="72008"/>
                  </a:lnTo>
                  <a:lnTo>
                    <a:pt x="5837059" y="73151"/>
                  </a:lnTo>
                  <a:lnTo>
                    <a:pt x="5837313" y="74421"/>
                  </a:lnTo>
                  <a:lnTo>
                    <a:pt x="5837313" y="75691"/>
                  </a:lnTo>
                  <a:lnTo>
                    <a:pt x="5837313" y="150113"/>
                  </a:lnTo>
                  <a:lnTo>
                    <a:pt x="5921006" y="150113"/>
                  </a:lnTo>
                  <a:lnTo>
                    <a:pt x="5922657" y="150113"/>
                  </a:lnTo>
                  <a:lnTo>
                    <a:pt x="5924054" y="150367"/>
                  </a:lnTo>
                  <a:lnTo>
                    <a:pt x="5930404" y="159638"/>
                  </a:lnTo>
                  <a:lnTo>
                    <a:pt x="5930912" y="161670"/>
                  </a:lnTo>
                  <a:lnTo>
                    <a:pt x="5931039" y="164211"/>
                  </a:lnTo>
                  <a:lnTo>
                    <a:pt x="5931039" y="167131"/>
                  </a:lnTo>
                  <a:lnTo>
                    <a:pt x="5931039" y="172719"/>
                  </a:lnTo>
                  <a:lnTo>
                    <a:pt x="5930150" y="176911"/>
                  </a:lnTo>
                  <a:lnTo>
                    <a:pt x="5928245" y="179704"/>
                  </a:lnTo>
                  <a:lnTo>
                    <a:pt x="5926340" y="182499"/>
                  </a:lnTo>
                  <a:lnTo>
                    <a:pt x="5923927" y="183895"/>
                  </a:lnTo>
                  <a:lnTo>
                    <a:pt x="5921006" y="183895"/>
                  </a:lnTo>
                  <a:lnTo>
                    <a:pt x="5837313" y="183895"/>
                  </a:lnTo>
                  <a:lnTo>
                    <a:pt x="5837313" y="367029"/>
                  </a:lnTo>
                  <a:lnTo>
                    <a:pt x="5837932" y="383246"/>
                  </a:lnTo>
                  <a:lnTo>
                    <a:pt x="5853174" y="427515"/>
                  </a:lnTo>
                  <a:lnTo>
                    <a:pt x="5883160" y="437641"/>
                  </a:lnTo>
                  <a:lnTo>
                    <a:pt x="5888621" y="437641"/>
                  </a:lnTo>
                  <a:lnTo>
                    <a:pt x="5893447" y="437133"/>
                  </a:lnTo>
                  <a:lnTo>
                    <a:pt x="5897765" y="435990"/>
                  </a:lnTo>
                  <a:lnTo>
                    <a:pt x="5902083" y="434848"/>
                  </a:lnTo>
                  <a:lnTo>
                    <a:pt x="5906020" y="433704"/>
                  </a:lnTo>
                  <a:lnTo>
                    <a:pt x="5909322" y="432307"/>
                  </a:lnTo>
                  <a:lnTo>
                    <a:pt x="5912624" y="431038"/>
                  </a:lnTo>
                  <a:lnTo>
                    <a:pt x="5915545" y="429767"/>
                  </a:lnTo>
                  <a:lnTo>
                    <a:pt x="5917831" y="428625"/>
                  </a:lnTo>
                  <a:lnTo>
                    <a:pt x="5920244" y="427481"/>
                  </a:lnTo>
                  <a:lnTo>
                    <a:pt x="5922276" y="426974"/>
                  </a:lnTo>
                  <a:lnTo>
                    <a:pt x="5924054" y="426974"/>
                  </a:lnTo>
                  <a:lnTo>
                    <a:pt x="5925197" y="426974"/>
                  </a:lnTo>
                  <a:lnTo>
                    <a:pt x="5931039" y="439165"/>
                  </a:lnTo>
                  <a:lnTo>
                    <a:pt x="5931039" y="442087"/>
                  </a:lnTo>
                  <a:lnTo>
                    <a:pt x="5931039" y="446786"/>
                  </a:lnTo>
                  <a:lnTo>
                    <a:pt x="5930658" y="450595"/>
                  </a:lnTo>
                  <a:lnTo>
                    <a:pt x="5929896" y="453389"/>
                  </a:lnTo>
                  <a:lnTo>
                    <a:pt x="5929134" y="456311"/>
                  </a:lnTo>
                  <a:lnTo>
                    <a:pt x="5927864" y="458596"/>
                  </a:lnTo>
                  <a:lnTo>
                    <a:pt x="5926213" y="460248"/>
                  </a:lnTo>
                  <a:lnTo>
                    <a:pt x="5924562" y="462025"/>
                  </a:lnTo>
                  <a:lnTo>
                    <a:pt x="5922149" y="463550"/>
                  </a:lnTo>
                  <a:lnTo>
                    <a:pt x="5918847" y="464946"/>
                  </a:lnTo>
                  <a:lnTo>
                    <a:pt x="5915672" y="466470"/>
                  </a:lnTo>
                  <a:lnTo>
                    <a:pt x="5884938" y="471804"/>
                  </a:lnTo>
                  <a:lnTo>
                    <a:pt x="5880493" y="471804"/>
                  </a:lnTo>
                  <a:lnTo>
                    <a:pt x="5842393" y="465836"/>
                  </a:lnTo>
                  <a:lnTo>
                    <a:pt x="5811919" y="441045"/>
                  </a:lnTo>
                  <a:lnTo>
                    <a:pt x="5798578" y="396176"/>
                  </a:lnTo>
                  <a:lnTo>
                    <a:pt x="5797435" y="372363"/>
                  </a:lnTo>
                  <a:lnTo>
                    <a:pt x="5797435" y="183895"/>
                  </a:lnTo>
                  <a:lnTo>
                    <a:pt x="5752223" y="183895"/>
                  </a:lnTo>
                  <a:lnTo>
                    <a:pt x="5749175" y="183895"/>
                  </a:lnTo>
                  <a:lnTo>
                    <a:pt x="5746762" y="182499"/>
                  </a:lnTo>
                  <a:lnTo>
                    <a:pt x="5744857" y="179704"/>
                  </a:lnTo>
                  <a:lnTo>
                    <a:pt x="5743079" y="176911"/>
                  </a:lnTo>
                  <a:lnTo>
                    <a:pt x="5742190" y="172719"/>
                  </a:lnTo>
                  <a:lnTo>
                    <a:pt x="5742190" y="167131"/>
                  </a:lnTo>
                  <a:lnTo>
                    <a:pt x="5742190" y="164211"/>
                  </a:lnTo>
                  <a:lnTo>
                    <a:pt x="5742444" y="161670"/>
                  </a:lnTo>
                  <a:lnTo>
                    <a:pt x="5742952" y="159638"/>
                  </a:lnTo>
                  <a:lnTo>
                    <a:pt x="5743333" y="157479"/>
                  </a:lnTo>
                  <a:lnTo>
                    <a:pt x="5750699" y="150113"/>
                  </a:lnTo>
                  <a:lnTo>
                    <a:pt x="5752223" y="150113"/>
                  </a:lnTo>
                  <a:lnTo>
                    <a:pt x="5797435" y="150113"/>
                  </a:lnTo>
                  <a:lnTo>
                    <a:pt x="5797435" y="75691"/>
                  </a:lnTo>
                  <a:lnTo>
                    <a:pt x="5797435" y="74421"/>
                  </a:lnTo>
                  <a:lnTo>
                    <a:pt x="5797816" y="73151"/>
                  </a:lnTo>
                  <a:lnTo>
                    <a:pt x="5798324" y="72008"/>
                  </a:lnTo>
                  <a:lnTo>
                    <a:pt x="5798832" y="70865"/>
                  </a:lnTo>
                  <a:lnTo>
                    <a:pt x="5799975" y="69976"/>
                  </a:lnTo>
                  <a:lnTo>
                    <a:pt x="5801499" y="69214"/>
                  </a:lnTo>
                  <a:lnTo>
                    <a:pt x="5803023" y="68452"/>
                  </a:lnTo>
                  <a:lnTo>
                    <a:pt x="5805182" y="67817"/>
                  </a:lnTo>
                  <a:lnTo>
                    <a:pt x="5807722" y="67563"/>
                  </a:lnTo>
                  <a:lnTo>
                    <a:pt x="5810262" y="67182"/>
                  </a:lnTo>
                  <a:lnTo>
                    <a:pt x="5813437" y="67055"/>
                  </a:lnTo>
                  <a:lnTo>
                    <a:pt x="5817247" y="67055"/>
                  </a:lnTo>
                  <a:close/>
                </a:path>
                <a:path w="9071610" h="589280">
                  <a:moveTo>
                    <a:pt x="4968506" y="1650"/>
                  </a:moveTo>
                  <a:lnTo>
                    <a:pt x="4972570" y="1650"/>
                  </a:lnTo>
                  <a:lnTo>
                    <a:pt x="4975872" y="1904"/>
                  </a:lnTo>
                  <a:lnTo>
                    <a:pt x="4978412" y="2412"/>
                  </a:lnTo>
                  <a:lnTo>
                    <a:pt x="4980952" y="2793"/>
                  </a:lnTo>
                  <a:lnTo>
                    <a:pt x="4988699" y="9016"/>
                  </a:lnTo>
                  <a:lnTo>
                    <a:pt x="4988699" y="10413"/>
                  </a:lnTo>
                  <a:lnTo>
                    <a:pt x="4988699" y="460120"/>
                  </a:lnTo>
                  <a:lnTo>
                    <a:pt x="4988699" y="461644"/>
                  </a:lnTo>
                  <a:lnTo>
                    <a:pt x="4988318" y="463041"/>
                  </a:lnTo>
                  <a:lnTo>
                    <a:pt x="4987810" y="464185"/>
                  </a:lnTo>
                  <a:lnTo>
                    <a:pt x="4987302" y="465327"/>
                  </a:lnTo>
                  <a:lnTo>
                    <a:pt x="4986286" y="466216"/>
                  </a:lnTo>
                  <a:lnTo>
                    <a:pt x="4984762" y="466851"/>
                  </a:lnTo>
                  <a:lnTo>
                    <a:pt x="4983365" y="467487"/>
                  </a:lnTo>
                  <a:lnTo>
                    <a:pt x="4981460" y="467994"/>
                  </a:lnTo>
                  <a:lnTo>
                    <a:pt x="4979301" y="468375"/>
                  </a:lnTo>
                  <a:lnTo>
                    <a:pt x="4977015" y="468629"/>
                  </a:lnTo>
                  <a:lnTo>
                    <a:pt x="4974221" y="468883"/>
                  </a:lnTo>
                  <a:lnTo>
                    <a:pt x="4970919" y="468883"/>
                  </a:lnTo>
                  <a:lnTo>
                    <a:pt x="4967363" y="468883"/>
                  </a:lnTo>
                  <a:lnTo>
                    <a:pt x="4951869" y="461644"/>
                  </a:lnTo>
                  <a:lnTo>
                    <a:pt x="4951869" y="460120"/>
                  </a:lnTo>
                  <a:lnTo>
                    <a:pt x="4951869" y="416560"/>
                  </a:lnTo>
                  <a:lnTo>
                    <a:pt x="4914722" y="449439"/>
                  </a:lnTo>
                  <a:lnTo>
                    <a:pt x="4874971" y="468836"/>
                  </a:lnTo>
                  <a:lnTo>
                    <a:pt x="4845697" y="472566"/>
                  </a:lnTo>
                  <a:lnTo>
                    <a:pt x="4829910" y="471759"/>
                  </a:lnTo>
                  <a:lnTo>
                    <a:pt x="4789690" y="459739"/>
                  </a:lnTo>
                  <a:lnTo>
                    <a:pt x="4759883" y="435629"/>
                  </a:lnTo>
                  <a:lnTo>
                    <a:pt x="4739478" y="401700"/>
                  </a:lnTo>
                  <a:lnTo>
                    <a:pt x="4727855" y="359386"/>
                  </a:lnTo>
                  <a:lnTo>
                    <a:pt x="4724158" y="312165"/>
                  </a:lnTo>
                  <a:lnTo>
                    <a:pt x="4724682" y="293381"/>
                  </a:lnTo>
                  <a:lnTo>
                    <a:pt x="4732540" y="242696"/>
                  </a:lnTo>
                  <a:lnTo>
                    <a:pt x="4749614" y="201370"/>
                  </a:lnTo>
                  <a:lnTo>
                    <a:pt x="4775609" y="170640"/>
                  </a:lnTo>
                  <a:lnTo>
                    <a:pt x="4810318" y="151296"/>
                  </a:lnTo>
                  <a:lnTo>
                    <a:pt x="4853698" y="144652"/>
                  </a:lnTo>
                  <a:lnTo>
                    <a:pt x="4867128" y="145416"/>
                  </a:lnTo>
                  <a:lnTo>
                    <a:pt x="4903990" y="156971"/>
                  </a:lnTo>
                  <a:lnTo>
                    <a:pt x="4937727" y="181742"/>
                  </a:lnTo>
                  <a:lnTo>
                    <a:pt x="4948821" y="192912"/>
                  </a:lnTo>
                  <a:lnTo>
                    <a:pt x="4948821" y="10413"/>
                  </a:lnTo>
                  <a:lnTo>
                    <a:pt x="4948821" y="9016"/>
                  </a:lnTo>
                  <a:lnTo>
                    <a:pt x="4949075" y="7874"/>
                  </a:lnTo>
                  <a:lnTo>
                    <a:pt x="4949583" y="6730"/>
                  </a:lnTo>
                  <a:lnTo>
                    <a:pt x="4950218" y="5587"/>
                  </a:lnTo>
                  <a:lnTo>
                    <a:pt x="4951234" y="4699"/>
                  </a:lnTo>
                  <a:lnTo>
                    <a:pt x="4952885" y="4063"/>
                  </a:lnTo>
                  <a:lnTo>
                    <a:pt x="4954409" y="3428"/>
                  </a:lnTo>
                  <a:lnTo>
                    <a:pt x="4956441" y="2793"/>
                  </a:lnTo>
                  <a:lnTo>
                    <a:pt x="4958981" y="2412"/>
                  </a:lnTo>
                  <a:lnTo>
                    <a:pt x="4961648" y="1904"/>
                  </a:lnTo>
                  <a:lnTo>
                    <a:pt x="4964823" y="1650"/>
                  </a:lnTo>
                  <a:lnTo>
                    <a:pt x="4968506" y="1650"/>
                  </a:lnTo>
                  <a:close/>
                </a:path>
                <a:path w="9071610" h="589280">
                  <a:moveTo>
                    <a:pt x="3461270" y="1650"/>
                  </a:moveTo>
                  <a:lnTo>
                    <a:pt x="3465334" y="1650"/>
                  </a:lnTo>
                  <a:lnTo>
                    <a:pt x="3468636" y="1904"/>
                  </a:lnTo>
                  <a:lnTo>
                    <a:pt x="3471176" y="2412"/>
                  </a:lnTo>
                  <a:lnTo>
                    <a:pt x="3473716" y="2793"/>
                  </a:lnTo>
                  <a:lnTo>
                    <a:pt x="3481463" y="9016"/>
                  </a:lnTo>
                  <a:lnTo>
                    <a:pt x="3481463" y="10413"/>
                  </a:lnTo>
                  <a:lnTo>
                    <a:pt x="3481463" y="460120"/>
                  </a:lnTo>
                  <a:lnTo>
                    <a:pt x="3481463" y="461644"/>
                  </a:lnTo>
                  <a:lnTo>
                    <a:pt x="3481082" y="463041"/>
                  </a:lnTo>
                  <a:lnTo>
                    <a:pt x="3480574" y="464185"/>
                  </a:lnTo>
                  <a:lnTo>
                    <a:pt x="3480066" y="465327"/>
                  </a:lnTo>
                  <a:lnTo>
                    <a:pt x="3479050" y="466216"/>
                  </a:lnTo>
                  <a:lnTo>
                    <a:pt x="3477526" y="466851"/>
                  </a:lnTo>
                  <a:lnTo>
                    <a:pt x="3476129" y="467487"/>
                  </a:lnTo>
                  <a:lnTo>
                    <a:pt x="3474224" y="467994"/>
                  </a:lnTo>
                  <a:lnTo>
                    <a:pt x="3472065" y="468375"/>
                  </a:lnTo>
                  <a:lnTo>
                    <a:pt x="3469779" y="468629"/>
                  </a:lnTo>
                  <a:lnTo>
                    <a:pt x="3466985" y="468883"/>
                  </a:lnTo>
                  <a:lnTo>
                    <a:pt x="3463683" y="468883"/>
                  </a:lnTo>
                  <a:lnTo>
                    <a:pt x="3460127" y="468883"/>
                  </a:lnTo>
                  <a:lnTo>
                    <a:pt x="3444633" y="461644"/>
                  </a:lnTo>
                  <a:lnTo>
                    <a:pt x="3444633" y="460120"/>
                  </a:lnTo>
                  <a:lnTo>
                    <a:pt x="3444633" y="416560"/>
                  </a:lnTo>
                  <a:lnTo>
                    <a:pt x="3407486" y="449439"/>
                  </a:lnTo>
                  <a:lnTo>
                    <a:pt x="3367735" y="468836"/>
                  </a:lnTo>
                  <a:lnTo>
                    <a:pt x="3338461" y="472566"/>
                  </a:lnTo>
                  <a:lnTo>
                    <a:pt x="3322674" y="471759"/>
                  </a:lnTo>
                  <a:lnTo>
                    <a:pt x="3282454" y="459739"/>
                  </a:lnTo>
                  <a:lnTo>
                    <a:pt x="3252647" y="435629"/>
                  </a:lnTo>
                  <a:lnTo>
                    <a:pt x="3232242" y="401700"/>
                  </a:lnTo>
                  <a:lnTo>
                    <a:pt x="3220619" y="359386"/>
                  </a:lnTo>
                  <a:lnTo>
                    <a:pt x="3216922" y="312165"/>
                  </a:lnTo>
                  <a:lnTo>
                    <a:pt x="3217446" y="293381"/>
                  </a:lnTo>
                  <a:lnTo>
                    <a:pt x="3225304" y="242696"/>
                  </a:lnTo>
                  <a:lnTo>
                    <a:pt x="3242378" y="201370"/>
                  </a:lnTo>
                  <a:lnTo>
                    <a:pt x="3268373" y="170640"/>
                  </a:lnTo>
                  <a:lnTo>
                    <a:pt x="3303082" y="151296"/>
                  </a:lnTo>
                  <a:lnTo>
                    <a:pt x="3346462" y="144652"/>
                  </a:lnTo>
                  <a:lnTo>
                    <a:pt x="3359892" y="145416"/>
                  </a:lnTo>
                  <a:lnTo>
                    <a:pt x="3396754" y="156971"/>
                  </a:lnTo>
                  <a:lnTo>
                    <a:pt x="3430491" y="181742"/>
                  </a:lnTo>
                  <a:lnTo>
                    <a:pt x="3441585" y="192912"/>
                  </a:lnTo>
                  <a:lnTo>
                    <a:pt x="3441585" y="10413"/>
                  </a:lnTo>
                  <a:lnTo>
                    <a:pt x="3441585" y="9016"/>
                  </a:lnTo>
                  <a:lnTo>
                    <a:pt x="3441839" y="7874"/>
                  </a:lnTo>
                  <a:lnTo>
                    <a:pt x="3442347" y="6730"/>
                  </a:lnTo>
                  <a:lnTo>
                    <a:pt x="3442982" y="5587"/>
                  </a:lnTo>
                  <a:lnTo>
                    <a:pt x="3443998" y="4699"/>
                  </a:lnTo>
                  <a:lnTo>
                    <a:pt x="3445649" y="4063"/>
                  </a:lnTo>
                  <a:lnTo>
                    <a:pt x="3447173" y="3428"/>
                  </a:lnTo>
                  <a:lnTo>
                    <a:pt x="3449205" y="2793"/>
                  </a:lnTo>
                  <a:lnTo>
                    <a:pt x="3451745" y="2412"/>
                  </a:lnTo>
                  <a:lnTo>
                    <a:pt x="3454412" y="1904"/>
                  </a:lnTo>
                  <a:lnTo>
                    <a:pt x="3457587" y="1650"/>
                  </a:lnTo>
                  <a:lnTo>
                    <a:pt x="3461270" y="1650"/>
                  </a:lnTo>
                  <a:close/>
                </a:path>
                <a:path w="9071610" h="589280">
                  <a:moveTo>
                    <a:pt x="8680589" y="0"/>
                  </a:moveTo>
                  <a:lnTo>
                    <a:pt x="8684653" y="0"/>
                  </a:lnTo>
                  <a:lnTo>
                    <a:pt x="8687955" y="253"/>
                  </a:lnTo>
                  <a:lnTo>
                    <a:pt x="8700782" y="7365"/>
                  </a:lnTo>
                  <a:lnTo>
                    <a:pt x="8700782" y="8762"/>
                  </a:lnTo>
                  <a:lnTo>
                    <a:pt x="8700782" y="460120"/>
                  </a:lnTo>
                  <a:lnTo>
                    <a:pt x="8700782" y="461517"/>
                  </a:lnTo>
                  <a:lnTo>
                    <a:pt x="8700401" y="462661"/>
                  </a:lnTo>
                  <a:lnTo>
                    <a:pt x="8690495" y="468121"/>
                  </a:lnTo>
                  <a:lnTo>
                    <a:pt x="8687955" y="468629"/>
                  </a:lnTo>
                  <a:lnTo>
                    <a:pt x="8684653" y="468883"/>
                  </a:lnTo>
                  <a:lnTo>
                    <a:pt x="8680589" y="468883"/>
                  </a:lnTo>
                  <a:lnTo>
                    <a:pt x="8676906" y="468883"/>
                  </a:lnTo>
                  <a:lnTo>
                    <a:pt x="8673604" y="468629"/>
                  </a:lnTo>
                  <a:lnTo>
                    <a:pt x="8671064" y="468121"/>
                  </a:lnTo>
                  <a:lnTo>
                    <a:pt x="8668524" y="467740"/>
                  </a:lnTo>
                  <a:lnTo>
                    <a:pt x="8660904" y="461517"/>
                  </a:lnTo>
                  <a:lnTo>
                    <a:pt x="8660904" y="460120"/>
                  </a:lnTo>
                  <a:lnTo>
                    <a:pt x="8660904" y="8762"/>
                  </a:lnTo>
                  <a:lnTo>
                    <a:pt x="8660904" y="7365"/>
                  </a:lnTo>
                  <a:lnTo>
                    <a:pt x="8661158" y="6223"/>
                  </a:lnTo>
                  <a:lnTo>
                    <a:pt x="8676906" y="0"/>
                  </a:lnTo>
                  <a:lnTo>
                    <a:pt x="8680589" y="0"/>
                  </a:lnTo>
                  <a:close/>
                </a:path>
                <a:path w="9071610" h="589280">
                  <a:moveTo>
                    <a:pt x="8311781" y="0"/>
                  </a:moveTo>
                  <a:lnTo>
                    <a:pt x="8315845" y="0"/>
                  </a:lnTo>
                  <a:lnTo>
                    <a:pt x="8319147" y="253"/>
                  </a:lnTo>
                  <a:lnTo>
                    <a:pt x="8331974" y="7365"/>
                  </a:lnTo>
                  <a:lnTo>
                    <a:pt x="8331974" y="8762"/>
                  </a:lnTo>
                  <a:lnTo>
                    <a:pt x="8331974" y="197992"/>
                  </a:lnTo>
                  <a:lnTo>
                    <a:pt x="8365857" y="167782"/>
                  </a:lnTo>
                  <a:lnTo>
                    <a:pt x="8403326" y="148887"/>
                  </a:lnTo>
                  <a:lnTo>
                    <a:pt x="8434717" y="144652"/>
                  </a:lnTo>
                  <a:lnTo>
                    <a:pt x="8450525" y="145460"/>
                  </a:lnTo>
                  <a:lnTo>
                    <a:pt x="8490851" y="157479"/>
                  </a:lnTo>
                  <a:lnTo>
                    <a:pt x="8520837" y="181590"/>
                  </a:lnTo>
                  <a:lnTo>
                    <a:pt x="8541254" y="215503"/>
                  </a:lnTo>
                  <a:lnTo>
                    <a:pt x="8552833" y="257615"/>
                  </a:lnTo>
                  <a:lnTo>
                    <a:pt x="8556637" y="304800"/>
                  </a:lnTo>
                  <a:lnTo>
                    <a:pt x="8556113" y="323730"/>
                  </a:lnTo>
                  <a:lnTo>
                    <a:pt x="8548255" y="374523"/>
                  </a:lnTo>
                  <a:lnTo>
                    <a:pt x="8531128" y="415849"/>
                  </a:lnTo>
                  <a:lnTo>
                    <a:pt x="8504774" y="446579"/>
                  </a:lnTo>
                  <a:lnTo>
                    <a:pt x="8469847" y="465923"/>
                  </a:lnTo>
                  <a:lnTo>
                    <a:pt x="8426716" y="472566"/>
                  </a:lnTo>
                  <a:lnTo>
                    <a:pt x="8419809" y="472378"/>
                  </a:lnTo>
                  <a:lnTo>
                    <a:pt x="8377440" y="460501"/>
                  </a:lnTo>
                  <a:lnTo>
                    <a:pt x="8341848" y="433689"/>
                  </a:lnTo>
                  <a:lnTo>
                    <a:pt x="8328545" y="421004"/>
                  </a:lnTo>
                  <a:lnTo>
                    <a:pt x="8328545" y="460120"/>
                  </a:lnTo>
                  <a:lnTo>
                    <a:pt x="8328545" y="461644"/>
                  </a:lnTo>
                  <a:lnTo>
                    <a:pt x="8328291" y="463041"/>
                  </a:lnTo>
                  <a:lnTo>
                    <a:pt x="8327529" y="464185"/>
                  </a:lnTo>
                  <a:lnTo>
                    <a:pt x="8326894" y="465327"/>
                  </a:lnTo>
                  <a:lnTo>
                    <a:pt x="8313559" y="468883"/>
                  </a:lnTo>
                  <a:lnTo>
                    <a:pt x="8310130" y="468883"/>
                  </a:lnTo>
                  <a:lnTo>
                    <a:pt x="8306828" y="468883"/>
                  </a:lnTo>
                  <a:lnTo>
                    <a:pt x="8292096" y="461644"/>
                  </a:lnTo>
                  <a:lnTo>
                    <a:pt x="8292096" y="460120"/>
                  </a:lnTo>
                  <a:lnTo>
                    <a:pt x="8292096" y="8762"/>
                  </a:lnTo>
                  <a:lnTo>
                    <a:pt x="8292096" y="7365"/>
                  </a:lnTo>
                  <a:lnTo>
                    <a:pt x="8292350" y="6223"/>
                  </a:lnTo>
                  <a:lnTo>
                    <a:pt x="8308098" y="0"/>
                  </a:lnTo>
                  <a:lnTo>
                    <a:pt x="8311781" y="0"/>
                  </a:lnTo>
                  <a:close/>
                </a:path>
              </a:pathLst>
            </a:custGeom>
            <a:ln w="22860">
              <a:solidFill>
                <a:srgbClr val="FFFFFF"/>
              </a:solidFill>
            </a:ln>
          </p:spPr>
          <p:txBody>
            <a:bodyPr wrap="square" lIns="0" tIns="0" rIns="0" bIns="0" rtlCol="0"/>
            <a:lstStyle/>
            <a:p>
              <a:endParaRPr sz="1836" dirty="0"/>
            </a:p>
          </p:txBody>
        </p:sp>
        <p:sp>
          <p:nvSpPr>
            <p:cNvPr id="27" name="object 27"/>
            <p:cNvSpPr/>
            <p:nvPr/>
          </p:nvSpPr>
          <p:spPr>
            <a:xfrm>
              <a:off x="7969377" y="3401186"/>
              <a:ext cx="174244" cy="144144"/>
            </a:xfrm>
            <a:prstGeom prst="rect">
              <a:avLst/>
            </a:prstGeom>
            <a:blipFill>
              <a:blip r:embed="rId10" cstate="print"/>
              <a:stretch>
                <a:fillRect/>
              </a:stretch>
            </a:blipFill>
          </p:spPr>
          <p:txBody>
            <a:bodyPr wrap="square" lIns="0" tIns="0" rIns="0" bIns="0" rtlCol="0"/>
            <a:lstStyle/>
            <a:p>
              <a:endParaRPr sz="1836" dirty="0"/>
            </a:p>
          </p:txBody>
        </p:sp>
        <p:sp>
          <p:nvSpPr>
            <p:cNvPr id="28" name="object 28"/>
            <p:cNvSpPr/>
            <p:nvPr/>
          </p:nvSpPr>
          <p:spPr>
            <a:xfrm>
              <a:off x="1430782" y="3275076"/>
              <a:ext cx="8908415" cy="257810"/>
            </a:xfrm>
            <a:custGeom>
              <a:avLst/>
              <a:gdLst/>
              <a:ahLst/>
              <a:cxnLst/>
              <a:rect l="l" t="t" r="r" b="b"/>
              <a:pathLst>
                <a:path w="8908415" h="257810">
                  <a:moveTo>
                    <a:pt x="8805926" y="0"/>
                  </a:moveTo>
                  <a:lnTo>
                    <a:pt x="8759063" y="9651"/>
                  </a:lnTo>
                  <a:lnTo>
                    <a:pt x="8726678" y="36575"/>
                  </a:lnTo>
                  <a:lnTo>
                    <a:pt x="8708136" y="77343"/>
                  </a:lnTo>
                  <a:lnTo>
                    <a:pt x="8702040" y="127888"/>
                  </a:lnTo>
                  <a:lnTo>
                    <a:pt x="8702369" y="140773"/>
                  </a:lnTo>
                  <a:lnTo>
                    <a:pt x="8710025" y="188997"/>
                  </a:lnTo>
                  <a:lnTo>
                    <a:pt x="8730216" y="227351"/>
                  </a:lnTo>
                  <a:lnTo>
                    <a:pt x="8765827" y="251588"/>
                  </a:lnTo>
                  <a:lnTo>
                    <a:pt x="8804529" y="257428"/>
                  </a:lnTo>
                  <a:lnTo>
                    <a:pt x="8817673" y="256831"/>
                  </a:lnTo>
                  <a:lnTo>
                    <a:pt x="8860845" y="242446"/>
                  </a:lnTo>
                  <a:lnTo>
                    <a:pt x="8889656" y="212024"/>
                  </a:lnTo>
                  <a:lnTo>
                    <a:pt x="8904986" y="168491"/>
                  </a:lnTo>
                  <a:lnTo>
                    <a:pt x="8908415" y="129539"/>
                  </a:lnTo>
                  <a:lnTo>
                    <a:pt x="8908085" y="116804"/>
                  </a:lnTo>
                  <a:lnTo>
                    <a:pt x="8900429" y="68903"/>
                  </a:lnTo>
                  <a:lnTo>
                    <a:pt x="8880238" y="30489"/>
                  </a:lnTo>
                  <a:lnTo>
                    <a:pt x="8844627" y="5893"/>
                  </a:lnTo>
                  <a:lnTo>
                    <a:pt x="8805926" y="0"/>
                  </a:lnTo>
                  <a:close/>
                </a:path>
                <a:path w="8908415" h="257810">
                  <a:moveTo>
                    <a:pt x="8269478" y="0"/>
                  </a:moveTo>
                  <a:lnTo>
                    <a:pt x="8222615" y="9651"/>
                  </a:lnTo>
                  <a:lnTo>
                    <a:pt x="8190230" y="36575"/>
                  </a:lnTo>
                  <a:lnTo>
                    <a:pt x="8171688" y="77343"/>
                  </a:lnTo>
                  <a:lnTo>
                    <a:pt x="8165592" y="127888"/>
                  </a:lnTo>
                  <a:lnTo>
                    <a:pt x="8165921" y="140773"/>
                  </a:lnTo>
                  <a:lnTo>
                    <a:pt x="8173577" y="188997"/>
                  </a:lnTo>
                  <a:lnTo>
                    <a:pt x="8193768" y="227351"/>
                  </a:lnTo>
                  <a:lnTo>
                    <a:pt x="8229379" y="251588"/>
                  </a:lnTo>
                  <a:lnTo>
                    <a:pt x="8268081" y="257428"/>
                  </a:lnTo>
                  <a:lnTo>
                    <a:pt x="8281225" y="256831"/>
                  </a:lnTo>
                  <a:lnTo>
                    <a:pt x="8324397" y="242446"/>
                  </a:lnTo>
                  <a:lnTo>
                    <a:pt x="8353208" y="212024"/>
                  </a:lnTo>
                  <a:lnTo>
                    <a:pt x="8368538" y="168491"/>
                  </a:lnTo>
                  <a:lnTo>
                    <a:pt x="8371967" y="129539"/>
                  </a:lnTo>
                  <a:lnTo>
                    <a:pt x="8371637" y="116804"/>
                  </a:lnTo>
                  <a:lnTo>
                    <a:pt x="8363981" y="68903"/>
                  </a:lnTo>
                  <a:lnTo>
                    <a:pt x="8343790" y="30489"/>
                  </a:lnTo>
                  <a:lnTo>
                    <a:pt x="8308179" y="5893"/>
                  </a:lnTo>
                  <a:lnTo>
                    <a:pt x="8269478" y="0"/>
                  </a:lnTo>
                  <a:close/>
                </a:path>
                <a:path w="8908415" h="257810">
                  <a:moveTo>
                    <a:pt x="5593334" y="0"/>
                  </a:moveTo>
                  <a:lnTo>
                    <a:pt x="5546471" y="9651"/>
                  </a:lnTo>
                  <a:lnTo>
                    <a:pt x="5514086" y="36575"/>
                  </a:lnTo>
                  <a:lnTo>
                    <a:pt x="5495544" y="77343"/>
                  </a:lnTo>
                  <a:lnTo>
                    <a:pt x="5489448" y="127888"/>
                  </a:lnTo>
                  <a:lnTo>
                    <a:pt x="5489777" y="140773"/>
                  </a:lnTo>
                  <a:lnTo>
                    <a:pt x="5497433" y="188997"/>
                  </a:lnTo>
                  <a:lnTo>
                    <a:pt x="5517624" y="227351"/>
                  </a:lnTo>
                  <a:lnTo>
                    <a:pt x="5553235" y="251588"/>
                  </a:lnTo>
                  <a:lnTo>
                    <a:pt x="5591937" y="257428"/>
                  </a:lnTo>
                  <a:lnTo>
                    <a:pt x="5605081" y="256831"/>
                  </a:lnTo>
                  <a:lnTo>
                    <a:pt x="5648253" y="242446"/>
                  </a:lnTo>
                  <a:lnTo>
                    <a:pt x="5677064" y="212024"/>
                  </a:lnTo>
                  <a:lnTo>
                    <a:pt x="5692394" y="168491"/>
                  </a:lnTo>
                  <a:lnTo>
                    <a:pt x="5695823" y="129539"/>
                  </a:lnTo>
                  <a:lnTo>
                    <a:pt x="5695493" y="116804"/>
                  </a:lnTo>
                  <a:lnTo>
                    <a:pt x="5687837" y="68903"/>
                  </a:lnTo>
                  <a:lnTo>
                    <a:pt x="5667646" y="30489"/>
                  </a:lnTo>
                  <a:lnTo>
                    <a:pt x="5632035" y="5893"/>
                  </a:lnTo>
                  <a:lnTo>
                    <a:pt x="5593334" y="0"/>
                  </a:lnTo>
                  <a:close/>
                </a:path>
                <a:path w="8908415" h="257810">
                  <a:moveTo>
                    <a:pt x="1975358" y="0"/>
                  </a:moveTo>
                  <a:lnTo>
                    <a:pt x="1928495" y="9651"/>
                  </a:lnTo>
                  <a:lnTo>
                    <a:pt x="1896109" y="36575"/>
                  </a:lnTo>
                  <a:lnTo>
                    <a:pt x="1877568" y="77343"/>
                  </a:lnTo>
                  <a:lnTo>
                    <a:pt x="1871471" y="127888"/>
                  </a:lnTo>
                  <a:lnTo>
                    <a:pt x="1871801" y="140773"/>
                  </a:lnTo>
                  <a:lnTo>
                    <a:pt x="1879457" y="188997"/>
                  </a:lnTo>
                  <a:lnTo>
                    <a:pt x="1899648" y="227351"/>
                  </a:lnTo>
                  <a:lnTo>
                    <a:pt x="1935259" y="251588"/>
                  </a:lnTo>
                  <a:lnTo>
                    <a:pt x="1973960" y="257428"/>
                  </a:lnTo>
                  <a:lnTo>
                    <a:pt x="1987105" y="256831"/>
                  </a:lnTo>
                  <a:lnTo>
                    <a:pt x="2030277" y="242446"/>
                  </a:lnTo>
                  <a:lnTo>
                    <a:pt x="2059088" y="212024"/>
                  </a:lnTo>
                  <a:lnTo>
                    <a:pt x="2074418" y="168491"/>
                  </a:lnTo>
                  <a:lnTo>
                    <a:pt x="2077846" y="129539"/>
                  </a:lnTo>
                  <a:lnTo>
                    <a:pt x="2077517" y="116804"/>
                  </a:lnTo>
                  <a:lnTo>
                    <a:pt x="2069861" y="68903"/>
                  </a:lnTo>
                  <a:lnTo>
                    <a:pt x="2049670" y="30489"/>
                  </a:lnTo>
                  <a:lnTo>
                    <a:pt x="2014059" y="5893"/>
                  </a:lnTo>
                  <a:lnTo>
                    <a:pt x="1975358" y="0"/>
                  </a:lnTo>
                  <a:close/>
                </a:path>
                <a:path w="8908415" h="257810">
                  <a:moveTo>
                    <a:pt x="103886" y="0"/>
                  </a:moveTo>
                  <a:lnTo>
                    <a:pt x="57023" y="9651"/>
                  </a:lnTo>
                  <a:lnTo>
                    <a:pt x="24637" y="36575"/>
                  </a:lnTo>
                  <a:lnTo>
                    <a:pt x="6096" y="77343"/>
                  </a:lnTo>
                  <a:lnTo>
                    <a:pt x="0" y="127888"/>
                  </a:lnTo>
                  <a:lnTo>
                    <a:pt x="329" y="140773"/>
                  </a:lnTo>
                  <a:lnTo>
                    <a:pt x="7985" y="188997"/>
                  </a:lnTo>
                  <a:lnTo>
                    <a:pt x="28176" y="227351"/>
                  </a:lnTo>
                  <a:lnTo>
                    <a:pt x="63787" y="251588"/>
                  </a:lnTo>
                  <a:lnTo>
                    <a:pt x="102489" y="257428"/>
                  </a:lnTo>
                  <a:lnTo>
                    <a:pt x="115633" y="256831"/>
                  </a:lnTo>
                  <a:lnTo>
                    <a:pt x="158805" y="242446"/>
                  </a:lnTo>
                  <a:lnTo>
                    <a:pt x="187616" y="212024"/>
                  </a:lnTo>
                  <a:lnTo>
                    <a:pt x="202946" y="168491"/>
                  </a:lnTo>
                  <a:lnTo>
                    <a:pt x="206375" y="129539"/>
                  </a:lnTo>
                  <a:lnTo>
                    <a:pt x="206045" y="116804"/>
                  </a:lnTo>
                  <a:lnTo>
                    <a:pt x="198389" y="68903"/>
                  </a:lnTo>
                  <a:lnTo>
                    <a:pt x="178198" y="30489"/>
                  </a:lnTo>
                  <a:lnTo>
                    <a:pt x="142587" y="5893"/>
                  </a:lnTo>
                  <a:lnTo>
                    <a:pt x="103886" y="0"/>
                  </a:lnTo>
                  <a:close/>
                </a:path>
              </a:pathLst>
            </a:custGeom>
            <a:ln w="22860">
              <a:solidFill>
                <a:srgbClr val="FFFFFF"/>
              </a:solidFill>
            </a:ln>
          </p:spPr>
          <p:txBody>
            <a:bodyPr wrap="square" lIns="0" tIns="0" rIns="0" bIns="0" rtlCol="0"/>
            <a:lstStyle/>
            <a:p>
              <a:endParaRPr sz="1836" dirty="0"/>
            </a:p>
          </p:txBody>
        </p:sp>
        <p:sp>
          <p:nvSpPr>
            <p:cNvPr id="29" name="object 29"/>
            <p:cNvSpPr/>
            <p:nvPr/>
          </p:nvSpPr>
          <p:spPr>
            <a:xfrm>
              <a:off x="8837168" y="3262884"/>
              <a:ext cx="207009" cy="125348"/>
            </a:xfrm>
            <a:prstGeom prst="rect">
              <a:avLst/>
            </a:prstGeom>
            <a:blipFill>
              <a:blip r:embed="rId4" cstate="print"/>
              <a:stretch>
                <a:fillRect/>
              </a:stretch>
            </a:blipFill>
          </p:spPr>
          <p:txBody>
            <a:bodyPr wrap="square" lIns="0" tIns="0" rIns="0" bIns="0" rtlCol="0"/>
            <a:lstStyle/>
            <a:p>
              <a:endParaRPr sz="1836" dirty="0"/>
            </a:p>
          </p:txBody>
        </p:sp>
        <p:sp>
          <p:nvSpPr>
            <p:cNvPr id="30" name="object 30"/>
            <p:cNvSpPr/>
            <p:nvPr/>
          </p:nvSpPr>
          <p:spPr>
            <a:xfrm>
              <a:off x="5827267" y="3262884"/>
              <a:ext cx="207009" cy="125348"/>
            </a:xfrm>
            <a:prstGeom prst="rect">
              <a:avLst/>
            </a:prstGeom>
            <a:blipFill>
              <a:blip r:embed="rId4" cstate="print"/>
              <a:stretch>
                <a:fillRect/>
              </a:stretch>
            </a:blipFill>
          </p:spPr>
          <p:txBody>
            <a:bodyPr wrap="square" lIns="0" tIns="0" rIns="0" bIns="0" rtlCol="0"/>
            <a:lstStyle/>
            <a:p>
              <a:endParaRPr sz="1836" dirty="0"/>
            </a:p>
          </p:txBody>
        </p:sp>
        <p:sp>
          <p:nvSpPr>
            <p:cNvPr id="31" name="object 31"/>
            <p:cNvSpPr/>
            <p:nvPr/>
          </p:nvSpPr>
          <p:spPr>
            <a:xfrm>
              <a:off x="4842764" y="3262884"/>
              <a:ext cx="207009" cy="125348"/>
            </a:xfrm>
            <a:prstGeom prst="rect">
              <a:avLst/>
            </a:prstGeom>
            <a:blipFill>
              <a:blip r:embed="rId4" cstate="print"/>
              <a:stretch>
                <a:fillRect/>
              </a:stretch>
            </a:blipFill>
          </p:spPr>
          <p:txBody>
            <a:bodyPr wrap="square" lIns="0" tIns="0" rIns="0" bIns="0" rtlCol="0"/>
            <a:lstStyle/>
            <a:p>
              <a:endParaRPr sz="1836" dirty="0"/>
            </a:p>
          </p:txBody>
        </p:sp>
        <p:sp>
          <p:nvSpPr>
            <p:cNvPr id="32" name="object 32"/>
            <p:cNvSpPr/>
            <p:nvPr/>
          </p:nvSpPr>
          <p:spPr>
            <a:xfrm>
              <a:off x="1091463" y="3162554"/>
              <a:ext cx="9928860" cy="521970"/>
            </a:xfrm>
            <a:custGeom>
              <a:avLst/>
              <a:gdLst/>
              <a:ahLst/>
              <a:cxnLst/>
              <a:rect l="l" t="t" r="r" b="b"/>
              <a:pathLst>
                <a:path w="9928860" h="521970">
                  <a:moveTo>
                    <a:pt x="3479647" y="111760"/>
                  </a:moveTo>
                  <a:lnTo>
                    <a:pt x="3440150" y="122809"/>
                  </a:lnTo>
                  <a:lnTo>
                    <a:pt x="3413353" y="152019"/>
                  </a:lnTo>
                  <a:lnTo>
                    <a:pt x="3398367" y="192786"/>
                  </a:lnTo>
                  <a:lnTo>
                    <a:pt x="3393668" y="239013"/>
                  </a:lnTo>
                  <a:lnTo>
                    <a:pt x="3393908" y="251493"/>
                  </a:lnTo>
                  <a:lnTo>
                    <a:pt x="3399963" y="299483"/>
                  </a:lnTo>
                  <a:lnTo>
                    <a:pt x="3416582" y="339113"/>
                  </a:lnTo>
                  <a:lnTo>
                    <a:pt x="3445679" y="364972"/>
                  </a:lnTo>
                  <a:lnTo>
                    <a:pt x="3477361" y="371348"/>
                  </a:lnTo>
                  <a:lnTo>
                    <a:pt x="3485362" y="371348"/>
                  </a:lnTo>
                  <a:lnTo>
                    <a:pt x="3524224" y="356870"/>
                  </a:lnTo>
                  <a:lnTo>
                    <a:pt x="3555710" y="330475"/>
                  </a:lnTo>
                  <a:lnTo>
                    <a:pt x="3576802" y="306705"/>
                  </a:lnTo>
                  <a:lnTo>
                    <a:pt x="3576802" y="174371"/>
                  </a:lnTo>
                  <a:lnTo>
                    <a:pt x="3540155" y="136794"/>
                  </a:lnTo>
                  <a:lnTo>
                    <a:pt x="3504603" y="115776"/>
                  </a:lnTo>
                  <a:lnTo>
                    <a:pt x="3479647" y="111760"/>
                  </a:lnTo>
                  <a:close/>
                </a:path>
                <a:path w="9928860" h="521970">
                  <a:moveTo>
                    <a:pt x="9410420" y="81280"/>
                  </a:moveTo>
                  <a:lnTo>
                    <a:pt x="9414484" y="81280"/>
                  </a:lnTo>
                  <a:lnTo>
                    <a:pt x="9417659" y="81534"/>
                  </a:lnTo>
                  <a:lnTo>
                    <a:pt x="9429470" y="86360"/>
                  </a:lnTo>
                  <a:lnTo>
                    <a:pt x="9430105" y="87503"/>
                  </a:lnTo>
                  <a:lnTo>
                    <a:pt x="9430486" y="88646"/>
                  </a:lnTo>
                  <a:lnTo>
                    <a:pt x="9430486" y="90043"/>
                  </a:lnTo>
                  <a:lnTo>
                    <a:pt x="9430486" y="269494"/>
                  </a:lnTo>
                  <a:lnTo>
                    <a:pt x="9434804" y="315341"/>
                  </a:lnTo>
                  <a:lnTo>
                    <a:pt x="9452556" y="351623"/>
                  </a:lnTo>
                  <a:lnTo>
                    <a:pt x="9493097" y="371554"/>
                  </a:lnTo>
                  <a:lnTo>
                    <a:pt x="9501860" y="371983"/>
                  </a:lnTo>
                  <a:lnTo>
                    <a:pt x="9513383" y="370959"/>
                  </a:lnTo>
                  <a:lnTo>
                    <a:pt x="9559526" y="346434"/>
                  </a:lnTo>
                  <a:lnTo>
                    <a:pt x="9596602" y="307340"/>
                  </a:lnTo>
                  <a:lnTo>
                    <a:pt x="9596602" y="90043"/>
                  </a:lnTo>
                  <a:lnTo>
                    <a:pt x="9596602" y="88646"/>
                  </a:lnTo>
                  <a:lnTo>
                    <a:pt x="9612604" y="81280"/>
                  </a:lnTo>
                  <a:lnTo>
                    <a:pt x="9616668" y="81280"/>
                  </a:lnTo>
                  <a:lnTo>
                    <a:pt x="9620478" y="81280"/>
                  </a:lnTo>
                  <a:lnTo>
                    <a:pt x="9636480" y="88646"/>
                  </a:lnTo>
                  <a:lnTo>
                    <a:pt x="9636480" y="90043"/>
                  </a:lnTo>
                  <a:lnTo>
                    <a:pt x="9636480" y="393065"/>
                  </a:lnTo>
                  <a:lnTo>
                    <a:pt x="9636480" y="394462"/>
                  </a:lnTo>
                  <a:lnTo>
                    <a:pt x="9636099" y="395605"/>
                  </a:lnTo>
                  <a:lnTo>
                    <a:pt x="9635591" y="396748"/>
                  </a:lnTo>
                  <a:lnTo>
                    <a:pt x="9635083" y="397891"/>
                  </a:lnTo>
                  <a:lnTo>
                    <a:pt x="9626447" y="401066"/>
                  </a:lnTo>
                  <a:lnTo>
                    <a:pt x="9623907" y="401574"/>
                  </a:lnTo>
                  <a:lnTo>
                    <a:pt x="9620859" y="401828"/>
                  </a:lnTo>
                  <a:lnTo>
                    <a:pt x="9617303" y="401828"/>
                  </a:lnTo>
                  <a:lnTo>
                    <a:pt x="9613366" y="401828"/>
                  </a:lnTo>
                  <a:lnTo>
                    <a:pt x="9610064" y="401574"/>
                  </a:lnTo>
                  <a:lnTo>
                    <a:pt x="9607651" y="401066"/>
                  </a:lnTo>
                  <a:lnTo>
                    <a:pt x="9605238" y="400685"/>
                  </a:lnTo>
                  <a:lnTo>
                    <a:pt x="9599142" y="396748"/>
                  </a:lnTo>
                  <a:lnTo>
                    <a:pt x="9598507" y="395605"/>
                  </a:lnTo>
                  <a:lnTo>
                    <a:pt x="9598253" y="394462"/>
                  </a:lnTo>
                  <a:lnTo>
                    <a:pt x="9598253" y="393065"/>
                  </a:lnTo>
                  <a:lnTo>
                    <a:pt x="9598253" y="350266"/>
                  </a:lnTo>
                  <a:lnTo>
                    <a:pt x="9559748" y="384877"/>
                  </a:lnTo>
                  <a:lnTo>
                    <a:pt x="9522259" y="402209"/>
                  </a:lnTo>
                  <a:lnTo>
                    <a:pt x="9497415" y="405511"/>
                  </a:lnTo>
                  <a:lnTo>
                    <a:pt x="9483130" y="404872"/>
                  </a:lnTo>
                  <a:lnTo>
                    <a:pt x="9437537" y="389979"/>
                  </a:lnTo>
                  <a:lnTo>
                    <a:pt x="9408394" y="359171"/>
                  </a:lnTo>
                  <a:lnTo>
                    <a:pt x="9393769" y="316164"/>
                  </a:lnTo>
                  <a:lnTo>
                    <a:pt x="9390608" y="273176"/>
                  </a:lnTo>
                  <a:lnTo>
                    <a:pt x="9390608" y="90043"/>
                  </a:lnTo>
                  <a:lnTo>
                    <a:pt x="9390608" y="88646"/>
                  </a:lnTo>
                  <a:lnTo>
                    <a:pt x="9406610" y="81280"/>
                  </a:lnTo>
                  <a:lnTo>
                    <a:pt x="9410420" y="81280"/>
                  </a:lnTo>
                  <a:close/>
                </a:path>
                <a:path w="9928860" h="521970">
                  <a:moveTo>
                    <a:pt x="7385024" y="81280"/>
                  </a:moveTo>
                  <a:lnTo>
                    <a:pt x="7389088" y="81280"/>
                  </a:lnTo>
                  <a:lnTo>
                    <a:pt x="7392263" y="81534"/>
                  </a:lnTo>
                  <a:lnTo>
                    <a:pt x="7405090" y="88646"/>
                  </a:lnTo>
                  <a:lnTo>
                    <a:pt x="7405090" y="90043"/>
                  </a:lnTo>
                  <a:lnTo>
                    <a:pt x="7405090" y="269494"/>
                  </a:lnTo>
                  <a:lnTo>
                    <a:pt x="7409408" y="315341"/>
                  </a:lnTo>
                  <a:lnTo>
                    <a:pt x="7427160" y="351623"/>
                  </a:lnTo>
                  <a:lnTo>
                    <a:pt x="7467701" y="371554"/>
                  </a:lnTo>
                  <a:lnTo>
                    <a:pt x="7476464" y="371983"/>
                  </a:lnTo>
                  <a:lnTo>
                    <a:pt x="7487987" y="370959"/>
                  </a:lnTo>
                  <a:lnTo>
                    <a:pt x="7534130" y="346434"/>
                  </a:lnTo>
                  <a:lnTo>
                    <a:pt x="7571206" y="307340"/>
                  </a:lnTo>
                  <a:lnTo>
                    <a:pt x="7571206" y="90043"/>
                  </a:lnTo>
                  <a:lnTo>
                    <a:pt x="7571206" y="88646"/>
                  </a:lnTo>
                  <a:lnTo>
                    <a:pt x="7587208" y="81280"/>
                  </a:lnTo>
                  <a:lnTo>
                    <a:pt x="7591272" y="81280"/>
                  </a:lnTo>
                  <a:lnTo>
                    <a:pt x="7595082" y="81280"/>
                  </a:lnTo>
                  <a:lnTo>
                    <a:pt x="7611084" y="88646"/>
                  </a:lnTo>
                  <a:lnTo>
                    <a:pt x="7611084" y="90043"/>
                  </a:lnTo>
                  <a:lnTo>
                    <a:pt x="7611084" y="393065"/>
                  </a:lnTo>
                  <a:lnTo>
                    <a:pt x="7611084" y="394462"/>
                  </a:lnTo>
                  <a:lnTo>
                    <a:pt x="7610703" y="395605"/>
                  </a:lnTo>
                  <a:lnTo>
                    <a:pt x="7610195" y="396748"/>
                  </a:lnTo>
                  <a:lnTo>
                    <a:pt x="7609687" y="397891"/>
                  </a:lnTo>
                  <a:lnTo>
                    <a:pt x="7601051" y="401066"/>
                  </a:lnTo>
                  <a:lnTo>
                    <a:pt x="7598511" y="401574"/>
                  </a:lnTo>
                  <a:lnTo>
                    <a:pt x="7595463" y="401828"/>
                  </a:lnTo>
                  <a:lnTo>
                    <a:pt x="7591907" y="401828"/>
                  </a:lnTo>
                  <a:lnTo>
                    <a:pt x="7587970" y="401828"/>
                  </a:lnTo>
                  <a:lnTo>
                    <a:pt x="7584668" y="401574"/>
                  </a:lnTo>
                  <a:lnTo>
                    <a:pt x="7582255" y="401066"/>
                  </a:lnTo>
                  <a:lnTo>
                    <a:pt x="7579842" y="400685"/>
                  </a:lnTo>
                  <a:lnTo>
                    <a:pt x="7573746" y="396748"/>
                  </a:lnTo>
                  <a:lnTo>
                    <a:pt x="7573111" y="395605"/>
                  </a:lnTo>
                  <a:lnTo>
                    <a:pt x="7572857" y="394462"/>
                  </a:lnTo>
                  <a:lnTo>
                    <a:pt x="7572857" y="393065"/>
                  </a:lnTo>
                  <a:lnTo>
                    <a:pt x="7572857" y="350266"/>
                  </a:lnTo>
                  <a:lnTo>
                    <a:pt x="7534352" y="384877"/>
                  </a:lnTo>
                  <a:lnTo>
                    <a:pt x="7496863" y="402209"/>
                  </a:lnTo>
                  <a:lnTo>
                    <a:pt x="7472019" y="405511"/>
                  </a:lnTo>
                  <a:lnTo>
                    <a:pt x="7457734" y="404872"/>
                  </a:lnTo>
                  <a:lnTo>
                    <a:pt x="7412141" y="389979"/>
                  </a:lnTo>
                  <a:lnTo>
                    <a:pt x="7382998" y="359171"/>
                  </a:lnTo>
                  <a:lnTo>
                    <a:pt x="7368373" y="316164"/>
                  </a:lnTo>
                  <a:lnTo>
                    <a:pt x="7365212" y="273176"/>
                  </a:lnTo>
                  <a:lnTo>
                    <a:pt x="7365212" y="90043"/>
                  </a:lnTo>
                  <a:lnTo>
                    <a:pt x="7365212" y="88646"/>
                  </a:lnTo>
                  <a:lnTo>
                    <a:pt x="7365593" y="87503"/>
                  </a:lnTo>
                  <a:lnTo>
                    <a:pt x="7366101" y="86360"/>
                  </a:lnTo>
                  <a:lnTo>
                    <a:pt x="7366609" y="85217"/>
                  </a:lnTo>
                  <a:lnTo>
                    <a:pt x="7381214" y="81280"/>
                  </a:lnTo>
                  <a:lnTo>
                    <a:pt x="7385024" y="81280"/>
                  </a:lnTo>
                  <a:close/>
                </a:path>
                <a:path w="9928860" h="521970">
                  <a:moveTo>
                    <a:pt x="6541871" y="81280"/>
                  </a:moveTo>
                  <a:lnTo>
                    <a:pt x="6546824" y="81280"/>
                  </a:lnTo>
                  <a:lnTo>
                    <a:pt x="6550634" y="81534"/>
                  </a:lnTo>
                  <a:lnTo>
                    <a:pt x="6553555" y="81787"/>
                  </a:lnTo>
                  <a:lnTo>
                    <a:pt x="6556476" y="82169"/>
                  </a:lnTo>
                  <a:lnTo>
                    <a:pt x="6558762" y="82676"/>
                  </a:lnTo>
                  <a:lnTo>
                    <a:pt x="6560413" y="83312"/>
                  </a:lnTo>
                  <a:lnTo>
                    <a:pt x="6562064" y="83947"/>
                  </a:lnTo>
                  <a:lnTo>
                    <a:pt x="6563334" y="84836"/>
                  </a:lnTo>
                  <a:lnTo>
                    <a:pt x="6564096" y="85979"/>
                  </a:lnTo>
                  <a:lnTo>
                    <a:pt x="6564858" y="87122"/>
                  </a:lnTo>
                  <a:lnTo>
                    <a:pt x="6565620" y="88519"/>
                  </a:lnTo>
                  <a:lnTo>
                    <a:pt x="6566255" y="90043"/>
                  </a:lnTo>
                  <a:lnTo>
                    <a:pt x="6661124" y="354584"/>
                  </a:lnTo>
                  <a:lnTo>
                    <a:pt x="6661759" y="356235"/>
                  </a:lnTo>
                  <a:lnTo>
                    <a:pt x="6662394" y="354584"/>
                  </a:lnTo>
                  <a:lnTo>
                    <a:pt x="6755485" y="90043"/>
                  </a:lnTo>
                  <a:lnTo>
                    <a:pt x="6755993" y="88519"/>
                  </a:lnTo>
                  <a:lnTo>
                    <a:pt x="6756628" y="87122"/>
                  </a:lnTo>
                  <a:lnTo>
                    <a:pt x="6757517" y="85979"/>
                  </a:lnTo>
                  <a:lnTo>
                    <a:pt x="6758406" y="84836"/>
                  </a:lnTo>
                  <a:lnTo>
                    <a:pt x="6759676" y="83947"/>
                  </a:lnTo>
                  <a:lnTo>
                    <a:pt x="6761327" y="83312"/>
                  </a:lnTo>
                  <a:lnTo>
                    <a:pt x="6762978" y="82676"/>
                  </a:lnTo>
                  <a:lnTo>
                    <a:pt x="6765264" y="82169"/>
                  </a:lnTo>
                  <a:lnTo>
                    <a:pt x="6768058" y="81787"/>
                  </a:lnTo>
                  <a:lnTo>
                    <a:pt x="6770852" y="81534"/>
                  </a:lnTo>
                  <a:lnTo>
                    <a:pt x="6774535" y="81280"/>
                  </a:lnTo>
                  <a:lnTo>
                    <a:pt x="6778980" y="81280"/>
                  </a:lnTo>
                  <a:lnTo>
                    <a:pt x="6782536" y="81280"/>
                  </a:lnTo>
                  <a:lnTo>
                    <a:pt x="6793331" y="83058"/>
                  </a:lnTo>
                  <a:lnTo>
                    <a:pt x="6794728" y="83693"/>
                  </a:lnTo>
                  <a:lnTo>
                    <a:pt x="6795617" y="84455"/>
                  </a:lnTo>
                  <a:lnTo>
                    <a:pt x="6796252" y="85471"/>
                  </a:lnTo>
                  <a:lnTo>
                    <a:pt x="6796760" y="86487"/>
                  </a:lnTo>
                  <a:lnTo>
                    <a:pt x="6797014" y="87757"/>
                  </a:lnTo>
                  <a:lnTo>
                    <a:pt x="6797014" y="89408"/>
                  </a:lnTo>
                  <a:lnTo>
                    <a:pt x="6797014" y="90043"/>
                  </a:lnTo>
                  <a:lnTo>
                    <a:pt x="6797014" y="90805"/>
                  </a:lnTo>
                  <a:lnTo>
                    <a:pt x="6796887" y="91567"/>
                  </a:lnTo>
                  <a:lnTo>
                    <a:pt x="6796760" y="92329"/>
                  </a:lnTo>
                  <a:lnTo>
                    <a:pt x="6796633" y="93091"/>
                  </a:lnTo>
                  <a:lnTo>
                    <a:pt x="6796506" y="93725"/>
                  </a:lnTo>
                  <a:lnTo>
                    <a:pt x="6796379" y="94361"/>
                  </a:lnTo>
                  <a:lnTo>
                    <a:pt x="6796252" y="95123"/>
                  </a:lnTo>
                  <a:lnTo>
                    <a:pt x="6795998" y="95885"/>
                  </a:lnTo>
                  <a:lnTo>
                    <a:pt x="6795744" y="96647"/>
                  </a:lnTo>
                  <a:lnTo>
                    <a:pt x="6795617" y="97409"/>
                  </a:lnTo>
                  <a:lnTo>
                    <a:pt x="6795363" y="98044"/>
                  </a:lnTo>
                  <a:lnTo>
                    <a:pt x="6685508" y="393065"/>
                  </a:lnTo>
                  <a:lnTo>
                    <a:pt x="6684873" y="394843"/>
                  </a:lnTo>
                  <a:lnTo>
                    <a:pt x="6683857" y="396367"/>
                  </a:lnTo>
                  <a:lnTo>
                    <a:pt x="6682460" y="397383"/>
                  </a:lnTo>
                  <a:lnTo>
                    <a:pt x="6681190" y="398525"/>
                  </a:lnTo>
                  <a:lnTo>
                    <a:pt x="6679539" y="399415"/>
                  </a:lnTo>
                  <a:lnTo>
                    <a:pt x="6677507" y="400050"/>
                  </a:lnTo>
                  <a:lnTo>
                    <a:pt x="6675475" y="400812"/>
                  </a:lnTo>
                  <a:lnTo>
                    <a:pt x="6673062" y="401193"/>
                  </a:lnTo>
                  <a:lnTo>
                    <a:pt x="6670268" y="401447"/>
                  </a:lnTo>
                  <a:lnTo>
                    <a:pt x="6667474" y="401700"/>
                  </a:lnTo>
                  <a:lnTo>
                    <a:pt x="6664172" y="401828"/>
                  </a:lnTo>
                  <a:lnTo>
                    <a:pt x="6660362" y="401828"/>
                  </a:lnTo>
                  <a:lnTo>
                    <a:pt x="6656552" y="401828"/>
                  </a:lnTo>
                  <a:lnTo>
                    <a:pt x="6642963" y="399796"/>
                  </a:lnTo>
                  <a:lnTo>
                    <a:pt x="6640931" y="399161"/>
                  </a:lnTo>
                  <a:lnTo>
                    <a:pt x="6639280" y="398272"/>
                  </a:lnTo>
                  <a:lnTo>
                    <a:pt x="6638010" y="397129"/>
                  </a:lnTo>
                  <a:lnTo>
                    <a:pt x="6636613" y="395986"/>
                  </a:lnTo>
                  <a:lnTo>
                    <a:pt x="6635597" y="394588"/>
                  </a:lnTo>
                  <a:lnTo>
                    <a:pt x="6634962" y="393065"/>
                  </a:lnTo>
                  <a:lnTo>
                    <a:pt x="6525107" y="98044"/>
                  </a:lnTo>
                  <a:lnTo>
                    <a:pt x="6524472" y="96266"/>
                  </a:lnTo>
                  <a:lnTo>
                    <a:pt x="6523964" y="94869"/>
                  </a:lnTo>
                  <a:lnTo>
                    <a:pt x="6523583" y="93725"/>
                  </a:lnTo>
                  <a:lnTo>
                    <a:pt x="6523329" y="92583"/>
                  </a:lnTo>
                  <a:lnTo>
                    <a:pt x="6523075" y="91694"/>
                  </a:lnTo>
                  <a:lnTo>
                    <a:pt x="6522948" y="91059"/>
                  </a:lnTo>
                  <a:lnTo>
                    <a:pt x="6522821" y="90424"/>
                  </a:lnTo>
                  <a:lnTo>
                    <a:pt x="6522821" y="89788"/>
                  </a:lnTo>
                  <a:lnTo>
                    <a:pt x="6522821" y="89408"/>
                  </a:lnTo>
                  <a:lnTo>
                    <a:pt x="6522821" y="87757"/>
                  </a:lnTo>
                  <a:lnTo>
                    <a:pt x="6523075" y="86487"/>
                  </a:lnTo>
                  <a:lnTo>
                    <a:pt x="6523837" y="85344"/>
                  </a:lnTo>
                  <a:lnTo>
                    <a:pt x="6524472" y="84200"/>
                  </a:lnTo>
                  <a:lnTo>
                    <a:pt x="6532854" y="81661"/>
                  </a:lnTo>
                  <a:lnTo>
                    <a:pt x="6535267" y="81407"/>
                  </a:lnTo>
                  <a:lnTo>
                    <a:pt x="6538315" y="81280"/>
                  </a:lnTo>
                  <a:lnTo>
                    <a:pt x="6541871" y="81280"/>
                  </a:lnTo>
                  <a:close/>
                </a:path>
                <a:path w="9928860" h="521970">
                  <a:moveTo>
                    <a:pt x="5304383" y="81280"/>
                  </a:moveTo>
                  <a:lnTo>
                    <a:pt x="5309336" y="81280"/>
                  </a:lnTo>
                  <a:lnTo>
                    <a:pt x="5313146" y="81534"/>
                  </a:lnTo>
                  <a:lnTo>
                    <a:pt x="5316067" y="81787"/>
                  </a:lnTo>
                  <a:lnTo>
                    <a:pt x="5318988" y="82169"/>
                  </a:lnTo>
                  <a:lnTo>
                    <a:pt x="5321274" y="82676"/>
                  </a:lnTo>
                  <a:lnTo>
                    <a:pt x="5322925" y="83312"/>
                  </a:lnTo>
                  <a:lnTo>
                    <a:pt x="5324576" y="83947"/>
                  </a:lnTo>
                  <a:lnTo>
                    <a:pt x="5325846" y="84836"/>
                  </a:lnTo>
                  <a:lnTo>
                    <a:pt x="5326608" y="85979"/>
                  </a:lnTo>
                  <a:lnTo>
                    <a:pt x="5327370" y="87122"/>
                  </a:lnTo>
                  <a:lnTo>
                    <a:pt x="5328132" y="88519"/>
                  </a:lnTo>
                  <a:lnTo>
                    <a:pt x="5328767" y="90043"/>
                  </a:lnTo>
                  <a:lnTo>
                    <a:pt x="5423636" y="354584"/>
                  </a:lnTo>
                  <a:lnTo>
                    <a:pt x="5424906" y="354584"/>
                  </a:lnTo>
                  <a:lnTo>
                    <a:pt x="5517997" y="90043"/>
                  </a:lnTo>
                  <a:lnTo>
                    <a:pt x="5537047" y="81280"/>
                  </a:lnTo>
                  <a:lnTo>
                    <a:pt x="5541492" y="81280"/>
                  </a:lnTo>
                  <a:lnTo>
                    <a:pt x="5545683" y="81280"/>
                  </a:lnTo>
                  <a:lnTo>
                    <a:pt x="5549239" y="81534"/>
                  </a:lnTo>
                  <a:lnTo>
                    <a:pt x="5552033" y="82042"/>
                  </a:lnTo>
                  <a:lnTo>
                    <a:pt x="5554827" y="82423"/>
                  </a:lnTo>
                  <a:lnTo>
                    <a:pt x="5556859" y="83185"/>
                  </a:lnTo>
                  <a:lnTo>
                    <a:pt x="5558256" y="84328"/>
                  </a:lnTo>
                  <a:lnTo>
                    <a:pt x="5559526" y="85471"/>
                  </a:lnTo>
                  <a:lnTo>
                    <a:pt x="5560161" y="86995"/>
                  </a:lnTo>
                  <a:lnTo>
                    <a:pt x="5560161" y="88900"/>
                  </a:lnTo>
                  <a:lnTo>
                    <a:pt x="5560161" y="90805"/>
                  </a:lnTo>
                  <a:lnTo>
                    <a:pt x="5559653" y="93091"/>
                  </a:lnTo>
                  <a:lnTo>
                    <a:pt x="5558510" y="96012"/>
                  </a:lnTo>
                  <a:lnTo>
                    <a:pt x="5445353" y="399796"/>
                  </a:lnTo>
                  <a:lnTo>
                    <a:pt x="5403189" y="513334"/>
                  </a:lnTo>
                  <a:lnTo>
                    <a:pt x="5402046" y="515747"/>
                  </a:lnTo>
                  <a:lnTo>
                    <a:pt x="5399760" y="517779"/>
                  </a:lnTo>
                  <a:lnTo>
                    <a:pt x="5396077" y="519430"/>
                  </a:lnTo>
                  <a:lnTo>
                    <a:pt x="5392521" y="521208"/>
                  </a:lnTo>
                  <a:lnTo>
                    <a:pt x="5386806" y="521970"/>
                  </a:lnTo>
                  <a:lnTo>
                    <a:pt x="5379059" y="521970"/>
                  </a:lnTo>
                  <a:lnTo>
                    <a:pt x="5374995" y="521970"/>
                  </a:lnTo>
                  <a:lnTo>
                    <a:pt x="5362803" y="518795"/>
                  </a:lnTo>
                  <a:lnTo>
                    <a:pt x="5361406" y="517652"/>
                  </a:lnTo>
                  <a:lnTo>
                    <a:pt x="5360517" y="516001"/>
                  </a:lnTo>
                  <a:lnTo>
                    <a:pt x="5360263" y="514096"/>
                  </a:lnTo>
                  <a:lnTo>
                    <a:pt x="5360009" y="512191"/>
                  </a:lnTo>
                  <a:lnTo>
                    <a:pt x="5360517" y="509905"/>
                  </a:lnTo>
                  <a:lnTo>
                    <a:pt x="5361660" y="507238"/>
                  </a:lnTo>
                  <a:lnTo>
                    <a:pt x="5404459" y="399796"/>
                  </a:lnTo>
                  <a:lnTo>
                    <a:pt x="5397093" y="391795"/>
                  </a:lnTo>
                  <a:lnTo>
                    <a:pt x="5286984" y="96012"/>
                  </a:lnTo>
                  <a:lnTo>
                    <a:pt x="5285841" y="92963"/>
                  </a:lnTo>
                  <a:lnTo>
                    <a:pt x="5285333" y="90424"/>
                  </a:lnTo>
                  <a:lnTo>
                    <a:pt x="5285333" y="88519"/>
                  </a:lnTo>
                  <a:lnTo>
                    <a:pt x="5285333" y="86613"/>
                  </a:lnTo>
                  <a:lnTo>
                    <a:pt x="5299684" y="81280"/>
                  </a:lnTo>
                  <a:lnTo>
                    <a:pt x="5304383" y="81280"/>
                  </a:lnTo>
                  <a:close/>
                </a:path>
                <a:path w="9928860" h="521970">
                  <a:moveTo>
                    <a:pt x="4394555" y="81280"/>
                  </a:moveTo>
                  <a:lnTo>
                    <a:pt x="4399508" y="81280"/>
                  </a:lnTo>
                  <a:lnTo>
                    <a:pt x="4403318" y="81534"/>
                  </a:lnTo>
                  <a:lnTo>
                    <a:pt x="4406239" y="81787"/>
                  </a:lnTo>
                  <a:lnTo>
                    <a:pt x="4409160" y="82169"/>
                  </a:lnTo>
                  <a:lnTo>
                    <a:pt x="4411446" y="82676"/>
                  </a:lnTo>
                  <a:lnTo>
                    <a:pt x="4413097" y="83312"/>
                  </a:lnTo>
                  <a:lnTo>
                    <a:pt x="4414748" y="83947"/>
                  </a:lnTo>
                  <a:lnTo>
                    <a:pt x="4513808" y="354584"/>
                  </a:lnTo>
                  <a:lnTo>
                    <a:pt x="4514443" y="356235"/>
                  </a:lnTo>
                  <a:lnTo>
                    <a:pt x="4515078" y="354584"/>
                  </a:lnTo>
                  <a:lnTo>
                    <a:pt x="4608169" y="90043"/>
                  </a:lnTo>
                  <a:lnTo>
                    <a:pt x="4608677" y="88519"/>
                  </a:lnTo>
                  <a:lnTo>
                    <a:pt x="4609312" y="87122"/>
                  </a:lnTo>
                  <a:lnTo>
                    <a:pt x="4610201" y="85979"/>
                  </a:lnTo>
                  <a:lnTo>
                    <a:pt x="4611090" y="84836"/>
                  </a:lnTo>
                  <a:lnTo>
                    <a:pt x="4612360" y="83947"/>
                  </a:lnTo>
                  <a:lnTo>
                    <a:pt x="4614011" y="83312"/>
                  </a:lnTo>
                  <a:lnTo>
                    <a:pt x="4615662" y="82676"/>
                  </a:lnTo>
                  <a:lnTo>
                    <a:pt x="4617948" y="82169"/>
                  </a:lnTo>
                  <a:lnTo>
                    <a:pt x="4620742" y="81787"/>
                  </a:lnTo>
                  <a:lnTo>
                    <a:pt x="4623536" y="81534"/>
                  </a:lnTo>
                  <a:lnTo>
                    <a:pt x="4627219" y="81280"/>
                  </a:lnTo>
                  <a:lnTo>
                    <a:pt x="4631664" y="81280"/>
                  </a:lnTo>
                  <a:lnTo>
                    <a:pt x="4635220" y="81280"/>
                  </a:lnTo>
                  <a:lnTo>
                    <a:pt x="4646015" y="83058"/>
                  </a:lnTo>
                  <a:lnTo>
                    <a:pt x="4647412" y="83693"/>
                  </a:lnTo>
                  <a:lnTo>
                    <a:pt x="4648301" y="84455"/>
                  </a:lnTo>
                  <a:lnTo>
                    <a:pt x="4648936" y="85471"/>
                  </a:lnTo>
                  <a:lnTo>
                    <a:pt x="4649444" y="86487"/>
                  </a:lnTo>
                  <a:lnTo>
                    <a:pt x="4649698" y="87757"/>
                  </a:lnTo>
                  <a:lnTo>
                    <a:pt x="4649698" y="89408"/>
                  </a:lnTo>
                  <a:lnTo>
                    <a:pt x="4649698" y="90043"/>
                  </a:lnTo>
                  <a:lnTo>
                    <a:pt x="4649698" y="90805"/>
                  </a:lnTo>
                  <a:lnTo>
                    <a:pt x="4649571" y="91567"/>
                  </a:lnTo>
                  <a:lnTo>
                    <a:pt x="4649444" y="92329"/>
                  </a:lnTo>
                  <a:lnTo>
                    <a:pt x="4649317" y="93091"/>
                  </a:lnTo>
                  <a:lnTo>
                    <a:pt x="4649190" y="93725"/>
                  </a:lnTo>
                  <a:lnTo>
                    <a:pt x="4649063" y="94361"/>
                  </a:lnTo>
                  <a:lnTo>
                    <a:pt x="4648936" y="95123"/>
                  </a:lnTo>
                  <a:lnTo>
                    <a:pt x="4648682" y="95885"/>
                  </a:lnTo>
                  <a:lnTo>
                    <a:pt x="4648428" y="96647"/>
                  </a:lnTo>
                  <a:lnTo>
                    <a:pt x="4648301" y="97409"/>
                  </a:lnTo>
                  <a:lnTo>
                    <a:pt x="4648047" y="98044"/>
                  </a:lnTo>
                  <a:lnTo>
                    <a:pt x="4538192" y="393065"/>
                  </a:lnTo>
                  <a:lnTo>
                    <a:pt x="4537557" y="394843"/>
                  </a:lnTo>
                  <a:lnTo>
                    <a:pt x="4536541" y="396367"/>
                  </a:lnTo>
                  <a:lnTo>
                    <a:pt x="4535144" y="397383"/>
                  </a:lnTo>
                  <a:lnTo>
                    <a:pt x="4533874" y="398525"/>
                  </a:lnTo>
                  <a:lnTo>
                    <a:pt x="4532223" y="399415"/>
                  </a:lnTo>
                  <a:lnTo>
                    <a:pt x="4530191" y="400050"/>
                  </a:lnTo>
                  <a:lnTo>
                    <a:pt x="4528159" y="400812"/>
                  </a:lnTo>
                  <a:lnTo>
                    <a:pt x="4525746" y="401193"/>
                  </a:lnTo>
                  <a:lnTo>
                    <a:pt x="4522952" y="401447"/>
                  </a:lnTo>
                  <a:lnTo>
                    <a:pt x="4520158" y="401700"/>
                  </a:lnTo>
                  <a:lnTo>
                    <a:pt x="4516856" y="401828"/>
                  </a:lnTo>
                  <a:lnTo>
                    <a:pt x="4513046" y="401828"/>
                  </a:lnTo>
                  <a:lnTo>
                    <a:pt x="4509236" y="401828"/>
                  </a:lnTo>
                  <a:lnTo>
                    <a:pt x="4505934" y="401574"/>
                  </a:lnTo>
                  <a:lnTo>
                    <a:pt x="4503013" y="401320"/>
                  </a:lnTo>
                  <a:lnTo>
                    <a:pt x="4500092" y="400938"/>
                  </a:lnTo>
                  <a:lnTo>
                    <a:pt x="4497679" y="400431"/>
                  </a:lnTo>
                  <a:lnTo>
                    <a:pt x="4495647" y="399796"/>
                  </a:lnTo>
                  <a:lnTo>
                    <a:pt x="4493615" y="399161"/>
                  </a:lnTo>
                  <a:lnTo>
                    <a:pt x="4491964" y="398272"/>
                  </a:lnTo>
                  <a:lnTo>
                    <a:pt x="4490694" y="397129"/>
                  </a:lnTo>
                  <a:lnTo>
                    <a:pt x="4489297" y="395986"/>
                  </a:lnTo>
                  <a:lnTo>
                    <a:pt x="4488281" y="394588"/>
                  </a:lnTo>
                  <a:lnTo>
                    <a:pt x="4487646" y="393065"/>
                  </a:lnTo>
                  <a:lnTo>
                    <a:pt x="4377791" y="98044"/>
                  </a:lnTo>
                  <a:lnTo>
                    <a:pt x="4377156" y="96266"/>
                  </a:lnTo>
                  <a:lnTo>
                    <a:pt x="4376648" y="94869"/>
                  </a:lnTo>
                  <a:lnTo>
                    <a:pt x="4376267" y="93725"/>
                  </a:lnTo>
                  <a:lnTo>
                    <a:pt x="4376013" y="92583"/>
                  </a:lnTo>
                  <a:lnTo>
                    <a:pt x="4375759" y="91694"/>
                  </a:lnTo>
                  <a:lnTo>
                    <a:pt x="4375632" y="91059"/>
                  </a:lnTo>
                  <a:lnTo>
                    <a:pt x="4375505" y="90424"/>
                  </a:lnTo>
                  <a:lnTo>
                    <a:pt x="4375505" y="89788"/>
                  </a:lnTo>
                  <a:lnTo>
                    <a:pt x="4375505" y="89408"/>
                  </a:lnTo>
                  <a:lnTo>
                    <a:pt x="4375505" y="87757"/>
                  </a:lnTo>
                  <a:lnTo>
                    <a:pt x="4375759" y="86487"/>
                  </a:lnTo>
                  <a:lnTo>
                    <a:pt x="4376521" y="85344"/>
                  </a:lnTo>
                  <a:lnTo>
                    <a:pt x="4377156" y="84200"/>
                  </a:lnTo>
                  <a:lnTo>
                    <a:pt x="4378172" y="83438"/>
                  </a:lnTo>
                  <a:lnTo>
                    <a:pt x="4379696" y="82804"/>
                  </a:lnTo>
                  <a:lnTo>
                    <a:pt x="4381093" y="82296"/>
                  </a:lnTo>
                  <a:lnTo>
                    <a:pt x="4382998" y="81915"/>
                  </a:lnTo>
                  <a:lnTo>
                    <a:pt x="4385538" y="81661"/>
                  </a:lnTo>
                  <a:lnTo>
                    <a:pt x="4387951" y="81407"/>
                  </a:lnTo>
                  <a:lnTo>
                    <a:pt x="4390999" y="81280"/>
                  </a:lnTo>
                  <a:lnTo>
                    <a:pt x="4394555" y="81280"/>
                  </a:lnTo>
                  <a:close/>
                </a:path>
                <a:path w="9928860" h="521970">
                  <a:moveTo>
                    <a:pt x="4274286" y="81280"/>
                  </a:moveTo>
                  <a:lnTo>
                    <a:pt x="4278350" y="81280"/>
                  </a:lnTo>
                  <a:lnTo>
                    <a:pt x="4281652" y="81534"/>
                  </a:lnTo>
                  <a:lnTo>
                    <a:pt x="4294479" y="88646"/>
                  </a:lnTo>
                  <a:lnTo>
                    <a:pt x="4294479" y="90043"/>
                  </a:lnTo>
                  <a:lnTo>
                    <a:pt x="4294479" y="393065"/>
                  </a:lnTo>
                  <a:lnTo>
                    <a:pt x="4294479" y="394462"/>
                  </a:lnTo>
                  <a:lnTo>
                    <a:pt x="4294098" y="395605"/>
                  </a:lnTo>
                  <a:lnTo>
                    <a:pt x="4284192" y="401066"/>
                  </a:lnTo>
                  <a:lnTo>
                    <a:pt x="4281652" y="401574"/>
                  </a:lnTo>
                  <a:lnTo>
                    <a:pt x="4278350" y="401828"/>
                  </a:lnTo>
                  <a:lnTo>
                    <a:pt x="4274286" y="401828"/>
                  </a:lnTo>
                  <a:lnTo>
                    <a:pt x="4270603" y="401828"/>
                  </a:lnTo>
                  <a:lnTo>
                    <a:pt x="4267301" y="401574"/>
                  </a:lnTo>
                  <a:lnTo>
                    <a:pt x="4264761" y="401066"/>
                  </a:lnTo>
                  <a:lnTo>
                    <a:pt x="4262221" y="400685"/>
                  </a:lnTo>
                  <a:lnTo>
                    <a:pt x="4254601" y="394462"/>
                  </a:lnTo>
                  <a:lnTo>
                    <a:pt x="4254601" y="393065"/>
                  </a:lnTo>
                  <a:lnTo>
                    <a:pt x="4254601" y="90043"/>
                  </a:lnTo>
                  <a:lnTo>
                    <a:pt x="4254601" y="88646"/>
                  </a:lnTo>
                  <a:lnTo>
                    <a:pt x="4254855" y="87503"/>
                  </a:lnTo>
                  <a:lnTo>
                    <a:pt x="4270603" y="81280"/>
                  </a:lnTo>
                  <a:lnTo>
                    <a:pt x="4274286" y="81280"/>
                  </a:lnTo>
                  <a:close/>
                </a:path>
                <a:path w="9928860" h="521970">
                  <a:moveTo>
                    <a:pt x="2579852" y="81280"/>
                  </a:moveTo>
                  <a:lnTo>
                    <a:pt x="2583916" y="81280"/>
                  </a:lnTo>
                  <a:lnTo>
                    <a:pt x="2587091" y="81534"/>
                  </a:lnTo>
                  <a:lnTo>
                    <a:pt x="2599918" y="88646"/>
                  </a:lnTo>
                  <a:lnTo>
                    <a:pt x="2599918" y="90043"/>
                  </a:lnTo>
                  <a:lnTo>
                    <a:pt x="2599918" y="269494"/>
                  </a:lnTo>
                  <a:lnTo>
                    <a:pt x="2604236" y="315341"/>
                  </a:lnTo>
                  <a:lnTo>
                    <a:pt x="2621988" y="351623"/>
                  </a:lnTo>
                  <a:lnTo>
                    <a:pt x="2662529" y="371554"/>
                  </a:lnTo>
                  <a:lnTo>
                    <a:pt x="2671292" y="371983"/>
                  </a:lnTo>
                  <a:lnTo>
                    <a:pt x="2682815" y="370959"/>
                  </a:lnTo>
                  <a:lnTo>
                    <a:pt x="2728958" y="346434"/>
                  </a:lnTo>
                  <a:lnTo>
                    <a:pt x="2766034" y="307340"/>
                  </a:lnTo>
                  <a:lnTo>
                    <a:pt x="2766034" y="90043"/>
                  </a:lnTo>
                  <a:lnTo>
                    <a:pt x="2766034" y="88646"/>
                  </a:lnTo>
                  <a:lnTo>
                    <a:pt x="2782036" y="81280"/>
                  </a:lnTo>
                  <a:lnTo>
                    <a:pt x="2786100" y="81280"/>
                  </a:lnTo>
                  <a:lnTo>
                    <a:pt x="2789910" y="81280"/>
                  </a:lnTo>
                  <a:lnTo>
                    <a:pt x="2805912" y="88646"/>
                  </a:lnTo>
                  <a:lnTo>
                    <a:pt x="2805912" y="90043"/>
                  </a:lnTo>
                  <a:lnTo>
                    <a:pt x="2805912" y="393065"/>
                  </a:lnTo>
                  <a:lnTo>
                    <a:pt x="2805912" y="394462"/>
                  </a:lnTo>
                  <a:lnTo>
                    <a:pt x="2805531" y="395605"/>
                  </a:lnTo>
                  <a:lnTo>
                    <a:pt x="2805023" y="396748"/>
                  </a:lnTo>
                  <a:lnTo>
                    <a:pt x="2804515" y="397891"/>
                  </a:lnTo>
                  <a:lnTo>
                    <a:pt x="2795879" y="401066"/>
                  </a:lnTo>
                  <a:lnTo>
                    <a:pt x="2793339" y="401574"/>
                  </a:lnTo>
                  <a:lnTo>
                    <a:pt x="2790291" y="401828"/>
                  </a:lnTo>
                  <a:lnTo>
                    <a:pt x="2786735" y="401828"/>
                  </a:lnTo>
                  <a:lnTo>
                    <a:pt x="2782798" y="401828"/>
                  </a:lnTo>
                  <a:lnTo>
                    <a:pt x="2779496" y="401574"/>
                  </a:lnTo>
                  <a:lnTo>
                    <a:pt x="2777083" y="401066"/>
                  </a:lnTo>
                  <a:lnTo>
                    <a:pt x="2774670" y="400685"/>
                  </a:lnTo>
                  <a:lnTo>
                    <a:pt x="2768574" y="396748"/>
                  </a:lnTo>
                  <a:lnTo>
                    <a:pt x="2767939" y="395605"/>
                  </a:lnTo>
                  <a:lnTo>
                    <a:pt x="2767685" y="394462"/>
                  </a:lnTo>
                  <a:lnTo>
                    <a:pt x="2767685" y="393065"/>
                  </a:lnTo>
                  <a:lnTo>
                    <a:pt x="2767685" y="350266"/>
                  </a:lnTo>
                  <a:lnTo>
                    <a:pt x="2729180" y="384877"/>
                  </a:lnTo>
                  <a:lnTo>
                    <a:pt x="2691691" y="402209"/>
                  </a:lnTo>
                  <a:lnTo>
                    <a:pt x="2666847" y="405511"/>
                  </a:lnTo>
                  <a:lnTo>
                    <a:pt x="2652562" y="404872"/>
                  </a:lnTo>
                  <a:lnTo>
                    <a:pt x="2606969" y="389979"/>
                  </a:lnTo>
                  <a:lnTo>
                    <a:pt x="2577826" y="359171"/>
                  </a:lnTo>
                  <a:lnTo>
                    <a:pt x="2563201" y="316164"/>
                  </a:lnTo>
                  <a:lnTo>
                    <a:pt x="2560040" y="273176"/>
                  </a:lnTo>
                  <a:lnTo>
                    <a:pt x="2560040" y="90043"/>
                  </a:lnTo>
                  <a:lnTo>
                    <a:pt x="2560040" y="88646"/>
                  </a:lnTo>
                  <a:lnTo>
                    <a:pt x="2576042" y="81280"/>
                  </a:lnTo>
                  <a:lnTo>
                    <a:pt x="2579852" y="81280"/>
                  </a:lnTo>
                  <a:close/>
                </a:path>
                <a:path w="9928860" h="521970">
                  <a:moveTo>
                    <a:pt x="1840712" y="81280"/>
                  </a:moveTo>
                  <a:lnTo>
                    <a:pt x="1844776" y="81280"/>
                  </a:lnTo>
                  <a:lnTo>
                    <a:pt x="1847951" y="81534"/>
                  </a:lnTo>
                  <a:lnTo>
                    <a:pt x="1859762" y="86360"/>
                  </a:lnTo>
                  <a:lnTo>
                    <a:pt x="1860397" y="87503"/>
                  </a:lnTo>
                  <a:lnTo>
                    <a:pt x="1860778" y="88646"/>
                  </a:lnTo>
                  <a:lnTo>
                    <a:pt x="1860778" y="90043"/>
                  </a:lnTo>
                  <a:lnTo>
                    <a:pt x="1860778" y="269494"/>
                  </a:lnTo>
                  <a:lnTo>
                    <a:pt x="1865096" y="315341"/>
                  </a:lnTo>
                  <a:lnTo>
                    <a:pt x="1882848" y="351623"/>
                  </a:lnTo>
                  <a:lnTo>
                    <a:pt x="1923389" y="371554"/>
                  </a:lnTo>
                  <a:lnTo>
                    <a:pt x="1932152" y="371983"/>
                  </a:lnTo>
                  <a:lnTo>
                    <a:pt x="1943675" y="370959"/>
                  </a:lnTo>
                  <a:lnTo>
                    <a:pt x="1989818" y="346434"/>
                  </a:lnTo>
                  <a:lnTo>
                    <a:pt x="2026894" y="307340"/>
                  </a:lnTo>
                  <a:lnTo>
                    <a:pt x="2026894" y="90043"/>
                  </a:lnTo>
                  <a:lnTo>
                    <a:pt x="2026894" y="88646"/>
                  </a:lnTo>
                  <a:lnTo>
                    <a:pt x="2042896" y="81280"/>
                  </a:lnTo>
                  <a:lnTo>
                    <a:pt x="2046960" y="81280"/>
                  </a:lnTo>
                  <a:lnTo>
                    <a:pt x="2050770" y="81280"/>
                  </a:lnTo>
                  <a:lnTo>
                    <a:pt x="2066772" y="88646"/>
                  </a:lnTo>
                  <a:lnTo>
                    <a:pt x="2066772" y="90043"/>
                  </a:lnTo>
                  <a:lnTo>
                    <a:pt x="2066772" y="393065"/>
                  </a:lnTo>
                  <a:lnTo>
                    <a:pt x="2066772" y="394462"/>
                  </a:lnTo>
                  <a:lnTo>
                    <a:pt x="2066391" y="395605"/>
                  </a:lnTo>
                  <a:lnTo>
                    <a:pt x="2065883" y="396748"/>
                  </a:lnTo>
                  <a:lnTo>
                    <a:pt x="2065375" y="397891"/>
                  </a:lnTo>
                  <a:lnTo>
                    <a:pt x="2056739" y="401066"/>
                  </a:lnTo>
                  <a:lnTo>
                    <a:pt x="2054199" y="401574"/>
                  </a:lnTo>
                  <a:lnTo>
                    <a:pt x="2051151" y="401828"/>
                  </a:lnTo>
                  <a:lnTo>
                    <a:pt x="2047595" y="401828"/>
                  </a:lnTo>
                  <a:lnTo>
                    <a:pt x="2043658" y="401828"/>
                  </a:lnTo>
                  <a:lnTo>
                    <a:pt x="2040356" y="401574"/>
                  </a:lnTo>
                  <a:lnTo>
                    <a:pt x="2037943" y="401066"/>
                  </a:lnTo>
                  <a:lnTo>
                    <a:pt x="2035530" y="400685"/>
                  </a:lnTo>
                  <a:lnTo>
                    <a:pt x="2029434" y="396748"/>
                  </a:lnTo>
                  <a:lnTo>
                    <a:pt x="2028799" y="395605"/>
                  </a:lnTo>
                  <a:lnTo>
                    <a:pt x="2028545" y="394462"/>
                  </a:lnTo>
                  <a:lnTo>
                    <a:pt x="2028545" y="393065"/>
                  </a:lnTo>
                  <a:lnTo>
                    <a:pt x="2028545" y="350266"/>
                  </a:lnTo>
                  <a:lnTo>
                    <a:pt x="1990040" y="384877"/>
                  </a:lnTo>
                  <a:lnTo>
                    <a:pt x="1952551" y="402209"/>
                  </a:lnTo>
                  <a:lnTo>
                    <a:pt x="1927707" y="405511"/>
                  </a:lnTo>
                  <a:lnTo>
                    <a:pt x="1913422" y="404872"/>
                  </a:lnTo>
                  <a:lnTo>
                    <a:pt x="1867829" y="389979"/>
                  </a:lnTo>
                  <a:lnTo>
                    <a:pt x="1838686" y="359171"/>
                  </a:lnTo>
                  <a:lnTo>
                    <a:pt x="1824061" y="316164"/>
                  </a:lnTo>
                  <a:lnTo>
                    <a:pt x="1820900" y="273176"/>
                  </a:lnTo>
                  <a:lnTo>
                    <a:pt x="1820900" y="90043"/>
                  </a:lnTo>
                  <a:lnTo>
                    <a:pt x="1820900" y="88646"/>
                  </a:lnTo>
                  <a:lnTo>
                    <a:pt x="1836902" y="81280"/>
                  </a:lnTo>
                  <a:lnTo>
                    <a:pt x="1840712" y="81280"/>
                  </a:lnTo>
                  <a:close/>
                </a:path>
                <a:path w="9928860" h="521970">
                  <a:moveTo>
                    <a:pt x="1310106" y="81280"/>
                  </a:moveTo>
                  <a:lnTo>
                    <a:pt x="1314170" y="81280"/>
                  </a:lnTo>
                  <a:lnTo>
                    <a:pt x="1317472" y="81534"/>
                  </a:lnTo>
                  <a:lnTo>
                    <a:pt x="1330299" y="88646"/>
                  </a:lnTo>
                  <a:lnTo>
                    <a:pt x="1330299" y="90043"/>
                  </a:lnTo>
                  <a:lnTo>
                    <a:pt x="1330299" y="393065"/>
                  </a:lnTo>
                  <a:lnTo>
                    <a:pt x="1330299" y="394462"/>
                  </a:lnTo>
                  <a:lnTo>
                    <a:pt x="1329918" y="395605"/>
                  </a:lnTo>
                  <a:lnTo>
                    <a:pt x="1320012" y="401066"/>
                  </a:lnTo>
                  <a:lnTo>
                    <a:pt x="1317472" y="401574"/>
                  </a:lnTo>
                  <a:lnTo>
                    <a:pt x="1314170" y="401828"/>
                  </a:lnTo>
                  <a:lnTo>
                    <a:pt x="1310106" y="401828"/>
                  </a:lnTo>
                  <a:lnTo>
                    <a:pt x="1306423" y="401828"/>
                  </a:lnTo>
                  <a:lnTo>
                    <a:pt x="1303121" y="401574"/>
                  </a:lnTo>
                  <a:lnTo>
                    <a:pt x="1300581" y="401066"/>
                  </a:lnTo>
                  <a:lnTo>
                    <a:pt x="1298041" y="400685"/>
                  </a:lnTo>
                  <a:lnTo>
                    <a:pt x="1290421" y="394462"/>
                  </a:lnTo>
                  <a:lnTo>
                    <a:pt x="1290421" y="393065"/>
                  </a:lnTo>
                  <a:lnTo>
                    <a:pt x="1290421" y="90043"/>
                  </a:lnTo>
                  <a:lnTo>
                    <a:pt x="1290421" y="88646"/>
                  </a:lnTo>
                  <a:lnTo>
                    <a:pt x="1290675" y="87503"/>
                  </a:lnTo>
                  <a:lnTo>
                    <a:pt x="1306423" y="81280"/>
                  </a:lnTo>
                  <a:lnTo>
                    <a:pt x="1310106" y="81280"/>
                  </a:lnTo>
                  <a:close/>
                </a:path>
                <a:path w="9928860" h="521970">
                  <a:moveTo>
                    <a:pt x="9882987" y="77597"/>
                  </a:moveTo>
                  <a:lnTo>
                    <a:pt x="9885908" y="77597"/>
                  </a:lnTo>
                  <a:lnTo>
                    <a:pt x="9889210" y="77850"/>
                  </a:lnTo>
                  <a:lnTo>
                    <a:pt x="9893020" y="78105"/>
                  </a:lnTo>
                  <a:lnTo>
                    <a:pt x="9917023" y="83185"/>
                  </a:lnTo>
                  <a:lnTo>
                    <a:pt x="9920452" y="84328"/>
                  </a:lnTo>
                  <a:lnTo>
                    <a:pt x="9928072" y="92201"/>
                  </a:lnTo>
                  <a:lnTo>
                    <a:pt x="9928453" y="93472"/>
                  </a:lnTo>
                  <a:lnTo>
                    <a:pt x="9928580" y="95123"/>
                  </a:lnTo>
                  <a:lnTo>
                    <a:pt x="9928707" y="97282"/>
                  </a:lnTo>
                  <a:lnTo>
                    <a:pt x="9928834" y="99313"/>
                  </a:lnTo>
                  <a:lnTo>
                    <a:pt x="9928834" y="102108"/>
                  </a:lnTo>
                  <a:lnTo>
                    <a:pt x="9928834" y="105410"/>
                  </a:lnTo>
                  <a:lnTo>
                    <a:pt x="9928834" y="108838"/>
                  </a:lnTo>
                  <a:lnTo>
                    <a:pt x="9928834" y="111633"/>
                  </a:lnTo>
                  <a:lnTo>
                    <a:pt x="9928580" y="113919"/>
                  </a:lnTo>
                  <a:lnTo>
                    <a:pt x="9923500" y="124206"/>
                  </a:lnTo>
                  <a:lnTo>
                    <a:pt x="9922230" y="124206"/>
                  </a:lnTo>
                  <a:lnTo>
                    <a:pt x="9920198" y="124206"/>
                  </a:lnTo>
                  <a:lnTo>
                    <a:pt x="9917785" y="123698"/>
                  </a:lnTo>
                  <a:lnTo>
                    <a:pt x="9915118" y="122682"/>
                  </a:lnTo>
                  <a:lnTo>
                    <a:pt x="9912451" y="121666"/>
                  </a:lnTo>
                  <a:lnTo>
                    <a:pt x="9909403" y="120650"/>
                  </a:lnTo>
                  <a:lnTo>
                    <a:pt x="9905847" y="119507"/>
                  </a:lnTo>
                  <a:lnTo>
                    <a:pt x="9902164" y="118363"/>
                  </a:lnTo>
                  <a:lnTo>
                    <a:pt x="9898354" y="117348"/>
                  </a:lnTo>
                  <a:lnTo>
                    <a:pt x="9894036" y="116332"/>
                  </a:lnTo>
                  <a:lnTo>
                    <a:pt x="9889845" y="115316"/>
                  </a:lnTo>
                  <a:lnTo>
                    <a:pt x="9885146" y="114808"/>
                  </a:lnTo>
                  <a:lnTo>
                    <a:pt x="9880066" y="114808"/>
                  </a:lnTo>
                  <a:lnTo>
                    <a:pt x="9873970" y="114808"/>
                  </a:lnTo>
                  <a:lnTo>
                    <a:pt x="9839166" y="135685"/>
                  </a:lnTo>
                  <a:lnTo>
                    <a:pt x="9812788" y="169306"/>
                  </a:lnTo>
                  <a:lnTo>
                    <a:pt x="9800691" y="188087"/>
                  </a:lnTo>
                  <a:lnTo>
                    <a:pt x="9800691" y="393065"/>
                  </a:lnTo>
                  <a:lnTo>
                    <a:pt x="9800691" y="394462"/>
                  </a:lnTo>
                  <a:lnTo>
                    <a:pt x="9790404" y="401066"/>
                  </a:lnTo>
                  <a:lnTo>
                    <a:pt x="9787864" y="401574"/>
                  </a:lnTo>
                  <a:lnTo>
                    <a:pt x="9784562" y="401828"/>
                  </a:lnTo>
                  <a:lnTo>
                    <a:pt x="9780498" y="401828"/>
                  </a:lnTo>
                  <a:lnTo>
                    <a:pt x="9776815" y="401828"/>
                  </a:lnTo>
                  <a:lnTo>
                    <a:pt x="9773513" y="401574"/>
                  </a:lnTo>
                  <a:lnTo>
                    <a:pt x="9770973" y="401066"/>
                  </a:lnTo>
                  <a:lnTo>
                    <a:pt x="9768433" y="400685"/>
                  </a:lnTo>
                  <a:lnTo>
                    <a:pt x="9760813" y="394462"/>
                  </a:lnTo>
                  <a:lnTo>
                    <a:pt x="9760813" y="393065"/>
                  </a:lnTo>
                  <a:lnTo>
                    <a:pt x="9760813" y="90043"/>
                  </a:lnTo>
                  <a:lnTo>
                    <a:pt x="9760813" y="88646"/>
                  </a:lnTo>
                  <a:lnTo>
                    <a:pt x="9761067" y="87503"/>
                  </a:lnTo>
                  <a:lnTo>
                    <a:pt x="9776053" y="81280"/>
                  </a:lnTo>
                  <a:lnTo>
                    <a:pt x="9779863" y="81280"/>
                  </a:lnTo>
                  <a:lnTo>
                    <a:pt x="9783673" y="81280"/>
                  </a:lnTo>
                  <a:lnTo>
                    <a:pt x="9797770" y="86360"/>
                  </a:lnTo>
                  <a:lnTo>
                    <a:pt x="9798405" y="87503"/>
                  </a:lnTo>
                  <a:lnTo>
                    <a:pt x="9798659" y="88646"/>
                  </a:lnTo>
                  <a:lnTo>
                    <a:pt x="9798659" y="90043"/>
                  </a:lnTo>
                  <a:lnTo>
                    <a:pt x="9798659" y="137922"/>
                  </a:lnTo>
                  <a:lnTo>
                    <a:pt x="9822789" y="107061"/>
                  </a:lnTo>
                  <a:lnTo>
                    <a:pt x="9857079" y="81534"/>
                  </a:lnTo>
                  <a:lnTo>
                    <a:pt x="9863429" y="80010"/>
                  </a:lnTo>
                  <a:lnTo>
                    <a:pt x="9869779" y="78359"/>
                  </a:lnTo>
                  <a:lnTo>
                    <a:pt x="9876383" y="77597"/>
                  </a:lnTo>
                  <a:lnTo>
                    <a:pt x="9882987" y="77597"/>
                  </a:lnTo>
                  <a:close/>
                </a:path>
                <a:path w="9928860" h="521970">
                  <a:moveTo>
                    <a:pt x="9147530" y="77597"/>
                  </a:moveTo>
                  <a:lnTo>
                    <a:pt x="9195822" y="83812"/>
                  </a:lnTo>
                  <a:lnTo>
                    <a:pt x="9234096" y="102171"/>
                  </a:lnTo>
                  <a:lnTo>
                    <a:pt x="9262396" y="131677"/>
                  </a:lnTo>
                  <a:lnTo>
                    <a:pt x="9280880" y="171450"/>
                  </a:lnTo>
                  <a:lnTo>
                    <a:pt x="9289328" y="220259"/>
                  </a:lnTo>
                  <a:lnTo>
                    <a:pt x="9289897" y="238379"/>
                  </a:lnTo>
                  <a:lnTo>
                    <a:pt x="9289304" y="256119"/>
                  </a:lnTo>
                  <a:lnTo>
                    <a:pt x="9280499" y="305054"/>
                  </a:lnTo>
                  <a:lnTo>
                    <a:pt x="9261247" y="346166"/>
                  </a:lnTo>
                  <a:lnTo>
                    <a:pt x="9231668" y="377888"/>
                  </a:lnTo>
                  <a:lnTo>
                    <a:pt x="9191728" y="398438"/>
                  </a:lnTo>
                  <a:lnTo>
                    <a:pt x="9141561" y="405511"/>
                  </a:lnTo>
                  <a:lnTo>
                    <a:pt x="9124321" y="404798"/>
                  </a:lnTo>
                  <a:lnTo>
                    <a:pt x="9079458" y="394208"/>
                  </a:lnTo>
                  <a:lnTo>
                    <a:pt x="9044382" y="371937"/>
                  </a:lnTo>
                  <a:lnTo>
                    <a:pt x="9019244" y="338931"/>
                  </a:lnTo>
                  <a:lnTo>
                    <a:pt x="9004177" y="295993"/>
                  </a:lnTo>
                  <a:lnTo>
                    <a:pt x="8999194" y="244094"/>
                  </a:lnTo>
                  <a:lnTo>
                    <a:pt x="8999768" y="226353"/>
                  </a:lnTo>
                  <a:lnTo>
                    <a:pt x="9008465" y="177419"/>
                  </a:lnTo>
                  <a:lnTo>
                    <a:pt x="9027539" y="136360"/>
                  </a:lnTo>
                  <a:lnTo>
                    <a:pt x="9057122" y="104902"/>
                  </a:lnTo>
                  <a:lnTo>
                    <a:pt x="9097113" y="84615"/>
                  </a:lnTo>
                  <a:lnTo>
                    <a:pt x="9147530" y="77597"/>
                  </a:lnTo>
                  <a:close/>
                </a:path>
                <a:path w="9928860" h="521970">
                  <a:moveTo>
                    <a:pt x="8611082" y="77597"/>
                  </a:moveTo>
                  <a:lnTo>
                    <a:pt x="8659374" y="83812"/>
                  </a:lnTo>
                  <a:lnTo>
                    <a:pt x="8697648" y="102171"/>
                  </a:lnTo>
                  <a:lnTo>
                    <a:pt x="8725948" y="131677"/>
                  </a:lnTo>
                  <a:lnTo>
                    <a:pt x="8744432" y="171450"/>
                  </a:lnTo>
                  <a:lnTo>
                    <a:pt x="8752880" y="220259"/>
                  </a:lnTo>
                  <a:lnTo>
                    <a:pt x="8753449" y="238379"/>
                  </a:lnTo>
                  <a:lnTo>
                    <a:pt x="8752856" y="256119"/>
                  </a:lnTo>
                  <a:lnTo>
                    <a:pt x="8744051" y="305054"/>
                  </a:lnTo>
                  <a:lnTo>
                    <a:pt x="8724799" y="346166"/>
                  </a:lnTo>
                  <a:lnTo>
                    <a:pt x="8695220" y="377888"/>
                  </a:lnTo>
                  <a:lnTo>
                    <a:pt x="8655280" y="398438"/>
                  </a:lnTo>
                  <a:lnTo>
                    <a:pt x="8605113" y="405511"/>
                  </a:lnTo>
                  <a:lnTo>
                    <a:pt x="8587873" y="404798"/>
                  </a:lnTo>
                  <a:lnTo>
                    <a:pt x="8543010" y="394208"/>
                  </a:lnTo>
                  <a:lnTo>
                    <a:pt x="8507934" y="371937"/>
                  </a:lnTo>
                  <a:lnTo>
                    <a:pt x="8482796" y="338931"/>
                  </a:lnTo>
                  <a:lnTo>
                    <a:pt x="8467729" y="295993"/>
                  </a:lnTo>
                  <a:lnTo>
                    <a:pt x="8462746" y="244094"/>
                  </a:lnTo>
                  <a:lnTo>
                    <a:pt x="8463320" y="226353"/>
                  </a:lnTo>
                  <a:lnTo>
                    <a:pt x="8472017" y="177419"/>
                  </a:lnTo>
                  <a:lnTo>
                    <a:pt x="8491091" y="136360"/>
                  </a:lnTo>
                  <a:lnTo>
                    <a:pt x="8520674" y="104902"/>
                  </a:lnTo>
                  <a:lnTo>
                    <a:pt x="8560665" y="84615"/>
                  </a:lnTo>
                  <a:lnTo>
                    <a:pt x="8611082" y="77597"/>
                  </a:lnTo>
                  <a:close/>
                </a:path>
                <a:path w="9928860" h="521970">
                  <a:moveTo>
                    <a:pt x="7854670" y="77597"/>
                  </a:moveTo>
                  <a:lnTo>
                    <a:pt x="7900194" y="84026"/>
                  </a:lnTo>
                  <a:lnTo>
                    <a:pt x="7934855" y="102377"/>
                  </a:lnTo>
                  <a:lnTo>
                    <a:pt x="7966049" y="140462"/>
                  </a:lnTo>
                  <a:lnTo>
                    <a:pt x="7978487" y="177248"/>
                  </a:lnTo>
                  <a:lnTo>
                    <a:pt x="7982559" y="217932"/>
                  </a:lnTo>
                  <a:lnTo>
                    <a:pt x="7982559" y="225933"/>
                  </a:lnTo>
                  <a:lnTo>
                    <a:pt x="7982559" y="234061"/>
                  </a:lnTo>
                  <a:lnTo>
                    <a:pt x="7980400" y="239522"/>
                  </a:lnTo>
                  <a:lnTo>
                    <a:pt x="7976209" y="242570"/>
                  </a:lnTo>
                  <a:lnTo>
                    <a:pt x="7971891" y="245618"/>
                  </a:lnTo>
                  <a:lnTo>
                    <a:pt x="7967827" y="247015"/>
                  </a:lnTo>
                  <a:lnTo>
                    <a:pt x="7963763" y="247015"/>
                  </a:lnTo>
                  <a:lnTo>
                    <a:pt x="7757134" y="247015"/>
                  </a:lnTo>
                  <a:lnTo>
                    <a:pt x="7760295" y="286252"/>
                  </a:lnTo>
                  <a:lnTo>
                    <a:pt x="7775027" y="328427"/>
                  </a:lnTo>
                  <a:lnTo>
                    <a:pt x="7804315" y="357112"/>
                  </a:lnTo>
                  <a:lnTo>
                    <a:pt x="7850035" y="370058"/>
                  </a:lnTo>
                  <a:lnTo>
                    <a:pt x="7864322" y="370586"/>
                  </a:lnTo>
                  <a:lnTo>
                    <a:pt x="7874611" y="370367"/>
                  </a:lnTo>
                  <a:lnTo>
                    <a:pt x="7917789" y="363077"/>
                  </a:lnTo>
                  <a:lnTo>
                    <a:pt x="7951190" y="350520"/>
                  </a:lnTo>
                  <a:lnTo>
                    <a:pt x="7956524" y="348107"/>
                  </a:lnTo>
                  <a:lnTo>
                    <a:pt x="7960207" y="346837"/>
                  </a:lnTo>
                  <a:lnTo>
                    <a:pt x="7962493" y="346837"/>
                  </a:lnTo>
                  <a:lnTo>
                    <a:pt x="7963763" y="346837"/>
                  </a:lnTo>
                  <a:lnTo>
                    <a:pt x="7970748" y="361569"/>
                  </a:lnTo>
                  <a:lnTo>
                    <a:pt x="7970748" y="364998"/>
                  </a:lnTo>
                  <a:lnTo>
                    <a:pt x="7970748" y="366522"/>
                  </a:lnTo>
                  <a:lnTo>
                    <a:pt x="7970748" y="368046"/>
                  </a:lnTo>
                  <a:lnTo>
                    <a:pt x="7970494" y="369443"/>
                  </a:lnTo>
                  <a:lnTo>
                    <a:pt x="7970240" y="370967"/>
                  </a:lnTo>
                  <a:lnTo>
                    <a:pt x="7969986" y="372237"/>
                  </a:lnTo>
                  <a:lnTo>
                    <a:pt x="7969605" y="373507"/>
                  </a:lnTo>
                  <a:lnTo>
                    <a:pt x="7969351" y="374776"/>
                  </a:lnTo>
                  <a:lnTo>
                    <a:pt x="7968843" y="375920"/>
                  </a:lnTo>
                  <a:lnTo>
                    <a:pt x="7968081" y="377063"/>
                  </a:lnTo>
                  <a:lnTo>
                    <a:pt x="7967446" y="378079"/>
                  </a:lnTo>
                  <a:lnTo>
                    <a:pt x="7932267" y="394588"/>
                  </a:lnTo>
                  <a:lnTo>
                    <a:pt x="7890198" y="403582"/>
                  </a:lnTo>
                  <a:lnTo>
                    <a:pt x="7859623" y="405511"/>
                  </a:lnTo>
                  <a:lnTo>
                    <a:pt x="7842577" y="404846"/>
                  </a:lnTo>
                  <a:lnTo>
                    <a:pt x="7797393" y="394970"/>
                  </a:lnTo>
                  <a:lnTo>
                    <a:pt x="7761567" y="373395"/>
                  </a:lnTo>
                  <a:lnTo>
                    <a:pt x="7735592" y="340677"/>
                  </a:lnTo>
                  <a:lnTo>
                    <a:pt x="7719693" y="296836"/>
                  </a:lnTo>
                  <a:lnTo>
                    <a:pt x="7714335" y="242062"/>
                  </a:lnTo>
                  <a:lnTo>
                    <a:pt x="7714954" y="223321"/>
                  </a:lnTo>
                  <a:lnTo>
                    <a:pt x="7724241" y="173100"/>
                  </a:lnTo>
                  <a:lnTo>
                    <a:pt x="7743797" y="132524"/>
                  </a:lnTo>
                  <a:lnTo>
                    <a:pt x="7772755" y="102616"/>
                  </a:lnTo>
                  <a:lnTo>
                    <a:pt x="7810218" y="83972"/>
                  </a:lnTo>
                  <a:lnTo>
                    <a:pt x="7839123" y="78309"/>
                  </a:lnTo>
                  <a:lnTo>
                    <a:pt x="7854670" y="77597"/>
                  </a:lnTo>
                  <a:close/>
                </a:path>
                <a:path w="9928860" h="521970">
                  <a:moveTo>
                    <a:pt x="6968718" y="77597"/>
                  </a:moveTo>
                  <a:lnTo>
                    <a:pt x="7009938" y="81883"/>
                  </a:lnTo>
                  <a:lnTo>
                    <a:pt x="7048800" y="100165"/>
                  </a:lnTo>
                  <a:lnTo>
                    <a:pt x="7071558" y="131595"/>
                  </a:lnTo>
                  <a:lnTo>
                    <a:pt x="7080248" y="175392"/>
                  </a:lnTo>
                  <a:lnTo>
                    <a:pt x="7080605" y="188087"/>
                  </a:lnTo>
                  <a:lnTo>
                    <a:pt x="7080605" y="393065"/>
                  </a:lnTo>
                  <a:lnTo>
                    <a:pt x="7080605" y="395350"/>
                  </a:lnTo>
                  <a:lnTo>
                    <a:pt x="7079843" y="397001"/>
                  </a:lnTo>
                  <a:lnTo>
                    <a:pt x="7078319" y="398272"/>
                  </a:lnTo>
                  <a:lnTo>
                    <a:pt x="7076922" y="399542"/>
                  </a:lnTo>
                  <a:lnTo>
                    <a:pt x="7075017" y="400431"/>
                  </a:lnTo>
                  <a:lnTo>
                    <a:pt x="7072731" y="400938"/>
                  </a:lnTo>
                  <a:lnTo>
                    <a:pt x="7070318" y="401447"/>
                  </a:lnTo>
                  <a:lnTo>
                    <a:pt x="7067143" y="401828"/>
                  </a:lnTo>
                  <a:lnTo>
                    <a:pt x="7063079" y="401828"/>
                  </a:lnTo>
                  <a:lnTo>
                    <a:pt x="7059396" y="401828"/>
                  </a:lnTo>
                  <a:lnTo>
                    <a:pt x="7056094" y="401447"/>
                  </a:lnTo>
                  <a:lnTo>
                    <a:pt x="7053427" y="400938"/>
                  </a:lnTo>
                  <a:lnTo>
                    <a:pt x="7050760" y="400431"/>
                  </a:lnTo>
                  <a:lnTo>
                    <a:pt x="7048728" y="399542"/>
                  </a:lnTo>
                  <a:lnTo>
                    <a:pt x="7047204" y="398272"/>
                  </a:lnTo>
                  <a:lnTo>
                    <a:pt x="7045807" y="397001"/>
                  </a:lnTo>
                  <a:lnTo>
                    <a:pt x="7045045" y="395350"/>
                  </a:lnTo>
                  <a:lnTo>
                    <a:pt x="7045045" y="393065"/>
                  </a:lnTo>
                  <a:lnTo>
                    <a:pt x="7045045" y="359283"/>
                  </a:lnTo>
                  <a:lnTo>
                    <a:pt x="7012059" y="386750"/>
                  </a:lnTo>
                  <a:lnTo>
                    <a:pt x="6974909" y="402478"/>
                  </a:lnTo>
                  <a:lnTo>
                    <a:pt x="6948906" y="405511"/>
                  </a:lnTo>
                  <a:lnTo>
                    <a:pt x="6937309" y="405110"/>
                  </a:lnTo>
                  <a:lnTo>
                    <a:pt x="6897162" y="395831"/>
                  </a:lnTo>
                  <a:lnTo>
                    <a:pt x="6862721" y="368728"/>
                  </a:lnTo>
                  <a:lnTo>
                    <a:pt x="6847610" y="326689"/>
                  </a:lnTo>
                  <a:lnTo>
                    <a:pt x="6847179" y="316738"/>
                  </a:lnTo>
                  <a:lnTo>
                    <a:pt x="6847822" y="304571"/>
                  </a:lnTo>
                  <a:lnTo>
                    <a:pt x="6863233" y="264118"/>
                  </a:lnTo>
                  <a:lnTo>
                    <a:pt x="6897060" y="236253"/>
                  </a:lnTo>
                  <a:lnTo>
                    <a:pt x="6946640" y="220779"/>
                  </a:lnTo>
                  <a:lnTo>
                    <a:pt x="6992467" y="217297"/>
                  </a:lnTo>
                  <a:lnTo>
                    <a:pt x="7040727" y="217297"/>
                  </a:lnTo>
                  <a:lnTo>
                    <a:pt x="7040727" y="191135"/>
                  </a:lnTo>
                  <a:lnTo>
                    <a:pt x="7034351" y="149703"/>
                  </a:lnTo>
                  <a:lnTo>
                    <a:pt x="7007044" y="119645"/>
                  </a:lnTo>
                  <a:lnTo>
                    <a:pt x="6965035" y="111760"/>
                  </a:lnTo>
                  <a:lnTo>
                    <a:pt x="6955201" y="112067"/>
                  </a:lnTo>
                  <a:lnTo>
                    <a:pt x="6913806" y="121808"/>
                  </a:lnTo>
                  <a:lnTo>
                    <a:pt x="6880834" y="138430"/>
                  </a:lnTo>
                  <a:lnTo>
                    <a:pt x="6875500" y="141605"/>
                  </a:lnTo>
                  <a:lnTo>
                    <a:pt x="6871817" y="143256"/>
                  </a:lnTo>
                  <a:lnTo>
                    <a:pt x="6869531" y="143256"/>
                  </a:lnTo>
                  <a:lnTo>
                    <a:pt x="6868261" y="143256"/>
                  </a:lnTo>
                  <a:lnTo>
                    <a:pt x="6863054" y="140081"/>
                  </a:lnTo>
                  <a:lnTo>
                    <a:pt x="6862292" y="138811"/>
                  </a:lnTo>
                  <a:lnTo>
                    <a:pt x="6861657" y="137287"/>
                  </a:lnTo>
                  <a:lnTo>
                    <a:pt x="6861403" y="135382"/>
                  </a:lnTo>
                  <a:lnTo>
                    <a:pt x="6861022" y="133476"/>
                  </a:lnTo>
                  <a:lnTo>
                    <a:pt x="6860895" y="131191"/>
                  </a:lnTo>
                  <a:lnTo>
                    <a:pt x="6860895" y="128524"/>
                  </a:lnTo>
                  <a:lnTo>
                    <a:pt x="6860895" y="123825"/>
                  </a:lnTo>
                  <a:lnTo>
                    <a:pt x="6861149" y="120142"/>
                  </a:lnTo>
                  <a:lnTo>
                    <a:pt x="6861911" y="117348"/>
                  </a:lnTo>
                  <a:lnTo>
                    <a:pt x="6862546" y="114554"/>
                  </a:lnTo>
                  <a:lnTo>
                    <a:pt x="6899854" y="90969"/>
                  </a:lnTo>
                  <a:lnTo>
                    <a:pt x="6936587" y="80645"/>
                  </a:lnTo>
                  <a:lnTo>
                    <a:pt x="6960644" y="77787"/>
                  </a:lnTo>
                  <a:lnTo>
                    <a:pt x="6968718" y="77597"/>
                  </a:lnTo>
                  <a:close/>
                </a:path>
                <a:path w="9928860" h="521970">
                  <a:moveTo>
                    <a:pt x="5934938" y="77597"/>
                  </a:moveTo>
                  <a:lnTo>
                    <a:pt x="5983230" y="83812"/>
                  </a:lnTo>
                  <a:lnTo>
                    <a:pt x="6021504" y="102171"/>
                  </a:lnTo>
                  <a:lnTo>
                    <a:pt x="6049804" y="131677"/>
                  </a:lnTo>
                  <a:lnTo>
                    <a:pt x="6068288" y="171450"/>
                  </a:lnTo>
                  <a:lnTo>
                    <a:pt x="6076736" y="220259"/>
                  </a:lnTo>
                  <a:lnTo>
                    <a:pt x="6077305" y="238379"/>
                  </a:lnTo>
                  <a:lnTo>
                    <a:pt x="6076712" y="256119"/>
                  </a:lnTo>
                  <a:lnTo>
                    <a:pt x="6067907" y="305054"/>
                  </a:lnTo>
                  <a:lnTo>
                    <a:pt x="6048655" y="346166"/>
                  </a:lnTo>
                  <a:lnTo>
                    <a:pt x="6019076" y="377888"/>
                  </a:lnTo>
                  <a:lnTo>
                    <a:pt x="5979136" y="398438"/>
                  </a:lnTo>
                  <a:lnTo>
                    <a:pt x="5928969" y="405511"/>
                  </a:lnTo>
                  <a:lnTo>
                    <a:pt x="5911729" y="404798"/>
                  </a:lnTo>
                  <a:lnTo>
                    <a:pt x="5866866" y="394208"/>
                  </a:lnTo>
                  <a:lnTo>
                    <a:pt x="5831790" y="371937"/>
                  </a:lnTo>
                  <a:lnTo>
                    <a:pt x="5806652" y="338931"/>
                  </a:lnTo>
                  <a:lnTo>
                    <a:pt x="5791585" y="295993"/>
                  </a:lnTo>
                  <a:lnTo>
                    <a:pt x="5786602" y="244094"/>
                  </a:lnTo>
                  <a:lnTo>
                    <a:pt x="5787176" y="226353"/>
                  </a:lnTo>
                  <a:lnTo>
                    <a:pt x="5795873" y="177419"/>
                  </a:lnTo>
                  <a:lnTo>
                    <a:pt x="5814947" y="136360"/>
                  </a:lnTo>
                  <a:lnTo>
                    <a:pt x="5844530" y="104902"/>
                  </a:lnTo>
                  <a:lnTo>
                    <a:pt x="5884521" y="84615"/>
                  </a:lnTo>
                  <a:lnTo>
                    <a:pt x="5934938" y="77597"/>
                  </a:lnTo>
                  <a:close/>
                </a:path>
                <a:path w="9928860" h="521970">
                  <a:moveTo>
                    <a:pt x="5198211" y="77597"/>
                  </a:moveTo>
                  <a:lnTo>
                    <a:pt x="5201132" y="77597"/>
                  </a:lnTo>
                  <a:lnTo>
                    <a:pt x="5204434" y="77850"/>
                  </a:lnTo>
                  <a:lnTo>
                    <a:pt x="5208244" y="78105"/>
                  </a:lnTo>
                  <a:lnTo>
                    <a:pt x="5232247" y="83185"/>
                  </a:lnTo>
                  <a:lnTo>
                    <a:pt x="5235676" y="84328"/>
                  </a:lnTo>
                  <a:lnTo>
                    <a:pt x="5243931" y="97282"/>
                  </a:lnTo>
                  <a:lnTo>
                    <a:pt x="5244058" y="99313"/>
                  </a:lnTo>
                  <a:lnTo>
                    <a:pt x="5244058" y="102108"/>
                  </a:lnTo>
                  <a:lnTo>
                    <a:pt x="5244058" y="105410"/>
                  </a:lnTo>
                  <a:lnTo>
                    <a:pt x="5244058" y="108838"/>
                  </a:lnTo>
                  <a:lnTo>
                    <a:pt x="5244058" y="111633"/>
                  </a:lnTo>
                  <a:lnTo>
                    <a:pt x="5243804" y="113919"/>
                  </a:lnTo>
                  <a:lnTo>
                    <a:pt x="5238724" y="124206"/>
                  </a:lnTo>
                  <a:lnTo>
                    <a:pt x="5237454" y="124206"/>
                  </a:lnTo>
                  <a:lnTo>
                    <a:pt x="5235422" y="124206"/>
                  </a:lnTo>
                  <a:lnTo>
                    <a:pt x="5233009" y="123698"/>
                  </a:lnTo>
                  <a:lnTo>
                    <a:pt x="5230342" y="122682"/>
                  </a:lnTo>
                  <a:lnTo>
                    <a:pt x="5227675" y="121666"/>
                  </a:lnTo>
                  <a:lnTo>
                    <a:pt x="5224627" y="120650"/>
                  </a:lnTo>
                  <a:lnTo>
                    <a:pt x="5221071" y="119507"/>
                  </a:lnTo>
                  <a:lnTo>
                    <a:pt x="5217388" y="118363"/>
                  </a:lnTo>
                  <a:lnTo>
                    <a:pt x="5213578" y="117348"/>
                  </a:lnTo>
                  <a:lnTo>
                    <a:pt x="5209260" y="116332"/>
                  </a:lnTo>
                  <a:lnTo>
                    <a:pt x="5205069" y="115316"/>
                  </a:lnTo>
                  <a:lnTo>
                    <a:pt x="5200370" y="114808"/>
                  </a:lnTo>
                  <a:lnTo>
                    <a:pt x="5195290" y="114808"/>
                  </a:lnTo>
                  <a:lnTo>
                    <a:pt x="5189194" y="114808"/>
                  </a:lnTo>
                  <a:lnTo>
                    <a:pt x="5154390" y="135685"/>
                  </a:lnTo>
                  <a:lnTo>
                    <a:pt x="5128059" y="169306"/>
                  </a:lnTo>
                  <a:lnTo>
                    <a:pt x="5115915" y="188087"/>
                  </a:lnTo>
                  <a:lnTo>
                    <a:pt x="5115915" y="393065"/>
                  </a:lnTo>
                  <a:lnTo>
                    <a:pt x="5115915" y="394462"/>
                  </a:lnTo>
                  <a:lnTo>
                    <a:pt x="5105628" y="401066"/>
                  </a:lnTo>
                  <a:lnTo>
                    <a:pt x="5103088" y="401574"/>
                  </a:lnTo>
                  <a:lnTo>
                    <a:pt x="5099786" y="401828"/>
                  </a:lnTo>
                  <a:lnTo>
                    <a:pt x="5095722" y="401828"/>
                  </a:lnTo>
                  <a:lnTo>
                    <a:pt x="5092039" y="401828"/>
                  </a:lnTo>
                  <a:lnTo>
                    <a:pt x="5088737" y="401574"/>
                  </a:lnTo>
                  <a:lnTo>
                    <a:pt x="5086197" y="401066"/>
                  </a:lnTo>
                  <a:lnTo>
                    <a:pt x="5083657" y="400685"/>
                  </a:lnTo>
                  <a:lnTo>
                    <a:pt x="5076037" y="394462"/>
                  </a:lnTo>
                  <a:lnTo>
                    <a:pt x="5076037" y="393065"/>
                  </a:lnTo>
                  <a:lnTo>
                    <a:pt x="5076037" y="90043"/>
                  </a:lnTo>
                  <a:lnTo>
                    <a:pt x="5076037" y="88646"/>
                  </a:lnTo>
                  <a:lnTo>
                    <a:pt x="5076291" y="87503"/>
                  </a:lnTo>
                  <a:lnTo>
                    <a:pt x="5091277" y="81280"/>
                  </a:lnTo>
                  <a:lnTo>
                    <a:pt x="5095087" y="81280"/>
                  </a:lnTo>
                  <a:lnTo>
                    <a:pt x="5098897" y="81280"/>
                  </a:lnTo>
                  <a:lnTo>
                    <a:pt x="5112994" y="86360"/>
                  </a:lnTo>
                  <a:lnTo>
                    <a:pt x="5113629" y="87503"/>
                  </a:lnTo>
                  <a:lnTo>
                    <a:pt x="5113883" y="88646"/>
                  </a:lnTo>
                  <a:lnTo>
                    <a:pt x="5113883" y="90043"/>
                  </a:lnTo>
                  <a:lnTo>
                    <a:pt x="5113883" y="137922"/>
                  </a:lnTo>
                  <a:lnTo>
                    <a:pt x="5138013" y="107061"/>
                  </a:lnTo>
                  <a:lnTo>
                    <a:pt x="5172303" y="81534"/>
                  </a:lnTo>
                  <a:lnTo>
                    <a:pt x="5178653" y="80010"/>
                  </a:lnTo>
                  <a:lnTo>
                    <a:pt x="5185003" y="78359"/>
                  </a:lnTo>
                  <a:lnTo>
                    <a:pt x="5191607" y="77597"/>
                  </a:lnTo>
                  <a:lnTo>
                    <a:pt x="5198211" y="77597"/>
                  </a:lnTo>
                  <a:close/>
                </a:path>
                <a:path w="9928860" h="521970">
                  <a:moveTo>
                    <a:pt x="4844770" y="77597"/>
                  </a:moveTo>
                  <a:lnTo>
                    <a:pt x="4890294" y="84026"/>
                  </a:lnTo>
                  <a:lnTo>
                    <a:pt x="4924955" y="102377"/>
                  </a:lnTo>
                  <a:lnTo>
                    <a:pt x="4956149" y="140462"/>
                  </a:lnTo>
                  <a:lnTo>
                    <a:pt x="4968587" y="177248"/>
                  </a:lnTo>
                  <a:lnTo>
                    <a:pt x="4972659" y="217932"/>
                  </a:lnTo>
                  <a:lnTo>
                    <a:pt x="4972659" y="225933"/>
                  </a:lnTo>
                  <a:lnTo>
                    <a:pt x="4972659" y="234061"/>
                  </a:lnTo>
                  <a:lnTo>
                    <a:pt x="4970500" y="239522"/>
                  </a:lnTo>
                  <a:lnTo>
                    <a:pt x="4966309" y="242570"/>
                  </a:lnTo>
                  <a:lnTo>
                    <a:pt x="4961991" y="245618"/>
                  </a:lnTo>
                  <a:lnTo>
                    <a:pt x="4957927" y="247015"/>
                  </a:lnTo>
                  <a:lnTo>
                    <a:pt x="4953863" y="247015"/>
                  </a:lnTo>
                  <a:lnTo>
                    <a:pt x="4747234" y="247015"/>
                  </a:lnTo>
                  <a:lnTo>
                    <a:pt x="4750395" y="286252"/>
                  </a:lnTo>
                  <a:lnTo>
                    <a:pt x="4765127" y="328427"/>
                  </a:lnTo>
                  <a:lnTo>
                    <a:pt x="4794415" y="357112"/>
                  </a:lnTo>
                  <a:lnTo>
                    <a:pt x="4840135" y="370058"/>
                  </a:lnTo>
                  <a:lnTo>
                    <a:pt x="4854422" y="370586"/>
                  </a:lnTo>
                  <a:lnTo>
                    <a:pt x="4864711" y="370367"/>
                  </a:lnTo>
                  <a:lnTo>
                    <a:pt x="4907889" y="363077"/>
                  </a:lnTo>
                  <a:lnTo>
                    <a:pt x="4941290" y="350520"/>
                  </a:lnTo>
                  <a:lnTo>
                    <a:pt x="4946624" y="348107"/>
                  </a:lnTo>
                  <a:lnTo>
                    <a:pt x="4950307" y="346837"/>
                  </a:lnTo>
                  <a:lnTo>
                    <a:pt x="4952593" y="346837"/>
                  </a:lnTo>
                  <a:lnTo>
                    <a:pt x="4953863" y="346837"/>
                  </a:lnTo>
                  <a:lnTo>
                    <a:pt x="4960848" y="361569"/>
                  </a:lnTo>
                  <a:lnTo>
                    <a:pt x="4960848" y="364998"/>
                  </a:lnTo>
                  <a:lnTo>
                    <a:pt x="4960848" y="366522"/>
                  </a:lnTo>
                  <a:lnTo>
                    <a:pt x="4960848" y="368046"/>
                  </a:lnTo>
                  <a:lnTo>
                    <a:pt x="4960594" y="369443"/>
                  </a:lnTo>
                  <a:lnTo>
                    <a:pt x="4960340" y="370967"/>
                  </a:lnTo>
                  <a:lnTo>
                    <a:pt x="4960086" y="372237"/>
                  </a:lnTo>
                  <a:lnTo>
                    <a:pt x="4959705" y="373507"/>
                  </a:lnTo>
                  <a:lnTo>
                    <a:pt x="4959451" y="374776"/>
                  </a:lnTo>
                  <a:lnTo>
                    <a:pt x="4958943" y="375920"/>
                  </a:lnTo>
                  <a:lnTo>
                    <a:pt x="4958181" y="377063"/>
                  </a:lnTo>
                  <a:lnTo>
                    <a:pt x="4957546" y="378079"/>
                  </a:lnTo>
                  <a:lnTo>
                    <a:pt x="4956657" y="379222"/>
                  </a:lnTo>
                  <a:lnTo>
                    <a:pt x="4955514" y="380365"/>
                  </a:lnTo>
                  <a:lnTo>
                    <a:pt x="4954371" y="381508"/>
                  </a:lnTo>
                  <a:lnTo>
                    <a:pt x="4915053" y="396634"/>
                  </a:lnTo>
                  <a:lnTo>
                    <a:pt x="4870488" y="404653"/>
                  </a:lnTo>
                  <a:lnTo>
                    <a:pt x="4849723" y="405511"/>
                  </a:lnTo>
                  <a:lnTo>
                    <a:pt x="4832677" y="404846"/>
                  </a:lnTo>
                  <a:lnTo>
                    <a:pt x="4787493" y="394970"/>
                  </a:lnTo>
                  <a:lnTo>
                    <a:pt x="4751667" y="373395"/>
                  </a:lnTo>
                  <a:lnTo>
                    <a:pt x="4725692" y="340677"/>
                  </a:lnTo>
                  <a:lnTo>
                    <a:pt x="4709793" y="296836"/>
                  </a:lnTo>
                  <a:lnTo>
                    <a:pt x="4704435" y="242062"/>
                  </a:lnTo>
                  <a:lnTo>
                    <a:pt x="4705054" y="223321"/>
                  </a:lnTo>
                  <a:lnTo>
                    <a:pt x="4714341" y="173100"/>
                  </a:lnTo>
                  <a:lnTo>
                    <a:pt x="4733897" y="132524"/>
                  </a:lnTo>
                  <a:lnTo>
                    <a:pt x="4762855" y="102616"/>
                  </a:lnTo>
                  <a:lnTo>
                    <a:pt x="4800318" y="83972"/>
                  </a:lnTo>
                  <a:lnTo>
                    <a:pt x="4829223" y="78309"/>
                  </a:lnTo>
                  <a:lnTo>
                    <a:pt x="4844770" y="77597"/>
                  </a:lnTo>
                  <a:close/>
                </a:path>
                <a:path w="9928860" h="521970">
                  <a:moveTo>
                    <a:pt x="3860266" y="77597"/>
                  </a:moveTo>
                  <a:lnTo>
                    <a:pt x="3905790" y="84026"/>
                  </a:lnTo>
                  <a:lnTo>
                    <a:pt x="3940451" y="102377"/>
                  </a:lnTo>
                  <a:lnTo>
                    <a:pt x="3971645" y="140462"/>
                  </a:lnTo>
                  <a:lnTo>
                    <a:pt x="3984083" y="177248"/>
                  </a:lnTo>
                  <a:lnTo>
                    <a:pt x="3988155" y="217932"/>
                  </a:lnTo>
                  <a:lnTo>
                    <a:pt x="3988155" y="225933"/>
                  </a:lnTo>
                  <a:lnTo>
                    <a:pt x="3988155" y="234061"/>
                  </a:lnTo>
                  <a:lnTo>
                    <a:pt x="3985996" y="239522"/>
                  </a:lnTo>
                  <a:lnTo>
                    <a:pt x="3981805" y="242570"/>
                  </a:lnTo>
                  <a:lnTo>
                    <a:pt x="3977487" y="245618"/>
                  </a:lnTo>
                  <a:lnTo>
                    <a:pt x="3973423" y="247015"/>
                  </a:lnTo>
                  <a:lnTo>
                    <a:pt x="3969359" y="247015"/>
                  </a:lnTo>
                  <a:lnTo>
                    <a:pt x="3762730" y="247015"/>
                  </a:lnTo>
                  <a:lnTo>
                    <a:pt x="3765891" y="286252"/>
                  </a:lnTo>
                  <a:lnTo>
                    <a:pt x="3780623" y="328427"/>
                  </a:lnTo>
                  <a:lnTo>
                    <a:pt x="3809911" y="357112"/>
                  </a:lnTo>
                  <a:lnTo>
                    <a:pt x="3855631" y="370058"/>
                  </a:lnTo>
                  <a:lnTo>
                    <a:pt x="3869918" y="370586"/>
                  </a:lnTo>
                  <a:lnTo>
                    <a:pt x="3880207" y="370367"/>
                  </a:lnTo>
                  <a:lnTo>
                    <a:pt x="3923385" y="363077"/>
                  </a:lnTo>
                  <a:lnTo>
                    <a:pt x="3956786" y="350520"/>
                  </a:lnTo>
                  <a:lnTo>
                    <a:pt x="3962120" y="348107"/>
                  </a:lnTo>
                  <a:lnTo>
                    <a:pt x="3965803" y="346837"/>
                  </a:lnTo>
                  <a:lnTo>
                    <a:pt x="3968089" y="346837"/>
                  </a:lnTo>
                  <a:lnTo>
                    <a:pt x="3969359" y="346837"/>
                  </a:lnTo>
                  <a:lnTo>
                    <a:pt x="3976344" y="361569"/>
                  </a:lnTo>
                  <a:lnTo>
                    <a:pt x="3976344" y="364998"/>
                  </a:lnTo>
                  <a:lnTo>
                    <a:pt x="3976344" y="366522"/>
                  </a:lnTo>
                  <a:lnTo>
                    <a:pt x="3976344" y="368046"/>
                  </a:lnTo>
                  <a:lnTo>
                    <a:pt x="3976090" y="369443"/>
                  </a:lnTo>
                  <a:lnTo>
                    <a:pt x="3975836" y="370967"/>
                  </a:lnTo>
                  <a:lnTo>
                    <a:pt x="3975582" y="372237"/>
                  </a:lnTo>
                  <a:lnTo>
                    <a:pt x="3975201" y="373507"/>
                  </a:lnTo>
                  <a:lnTo>
                    <a:pt x="3974947" y="374776"/>
                  </a:lnTo>
                  <a:lnTo>
                    <a:pt x="3974439" y="375920"/>
                  </a:lnTo>
                  <a:lnTo>
                    <a:pt x="3973677" y="377063"/>
                  </a:lnTo>
                  <a:lnTo>
                    <a:pt x="3973042" y="378079"/>
                  </a:lnTo>
                  <a:lnTo>
                    <a:pt x="3937863" y="394588"/>
                  </a:lnTo>
                  <a:lnTo>
                    <a:pt x="3895794" y="403582"/>
                  </a:lnTo>
                  <a:lnTo>
                    <a:pt x="3865219" y="405511"/>
                  </a:lnTo>
                  <a:lnTo>
                    <a:pt x="3848173" y="404846"/>
                  </a:lnTo>
                  <a:lnTo>
                    <a:pt x="3802989" y="394970"/>
                  </a:lnTo>
                  <a:lnTo>
                    <a:pt x="3767163" y="373395"/>
                  </a:lnTo>
                  <a:lnTo>
                    <a:pt x="3741188" y="340677"/>
                  </a:lnTo>
                  <a:lnTo>
                    <a:pt x="3725289" y="296836"/>
                  </a:lnTo>
                  <a:lnTo>
                    <a:pt x="3719931" y="242062"/>
                  </a:lnTo>
                  <a:lnTo>
                    <a:pt x="3720550" y="223321"/>
                  </a:lnTo>
                  <a:lnTo>
                    <a:pt x="3729837" y="173100"/>
                  </a:lnTo>
                  <a:lnTo>
                    <a:pt x="3749393" y="132524"/>
                  </a:lnTo>
                  <a:lnTo>
                    <a:pt x="3778351" y="102616"/>
                  </a:lnTo>
                  <a:lnTo>
                    <a:pt x="3815814" y="83972"/>
                  </a:lnTo>
                  <a:lnTo>
                    <a:pt x="3844719" y="78309"/>
                  </a:lnTo>
                  <a:lnTo>
                    <a:pt x="3860266" y="77597"/>
                  </a:lnTo>
                  <a:close/>
                </a:path>
                <a:path w="9928860" h="521970">
                  <a:moveTo>
                    <a:pt x="3016605" y="77597"/>
                  </a:moveTo>
                  <a:lnTo>
                    <a:pt x="3024225" y="77597"/>
                  </a:lnTo>
                  <a:lnTo>
                    <a:pt x="3031718" y="78232"/>
                  </a:lnTo>
                  <a:lnTo>
                    <a:pt x="3039211" y="79501"/>
                  </a:lnTo>
                  <a:lnTo>
                    <a:pt x="3046704" y="80645"/>
                  </a:lnTo>
                  <a:lnTo>
                    <a:pt x="3053562" y="82296"/>
                  </a:lnTo>
                  <a:lnTo>
                    <a:pt x="3059658" y="84328"/>
                  </a:lnTo>
                  <a:lnTo>
                    <a:pt x="3065754" y="86360"/>
                  </a:lnTo>
                  <a:lnTo>
                    <a:pt x="3092424" y="106807"/>
                  </a:lnTo>
                  <a:lnTo>
                    <a:pt x="3092805" y="108331"/>
                  </a:lnTo>
                  <a:lnTo>
                    <a:pt x="3092932" y="110236"/>
                  </a:lnTo>
                  <a:lnTo>
                    <a:pt x="3093186" y="112141"/>
                  </a:lnTo>
                  <a:lnTo>
                    <a:pt x="3093313" y="114426"/>
                  </a:lnTo>
                  <a:lnTo>
                    <a:pt x="3093313" y="117094"/>
                  </a:lnTo>
                  <a:lnTo>
                    <a:pt x="3093313" y="119887"/>
                  </a:lnTo>
                  <a:lnTo>
                    <a:pt x="3093186" y="122174"/>
                  </a:lnTo>
                  <a:lnTo>
                    <a:pt x="3088741" y="133350"/>
                  </a:lnTo>
                  <a:lnTo>
                    <a:pt x="3087725" y="134112"/>
                  </a:lnTo>
                  <a:lnTo>
                    <a:pt x="3086582" y="134620"/>
                  </a:lnTo>
                  <a:lnTo>
                    <a:pt x="3085312" y="134620"/>
                  </a:lnTo>
                  <a:lnTo>
                    <a:pt x="3083534" y="134620"/>
                  </a:lnTo>
                  <a:lnTo>
                    <a:pt x="3080740" y="133350"/>
                  </a:lnTo>
                  <a:lnTo>
                    <a:pt x="3077184" y="130937"/>
                  </a:lnTo>
                  <a:lnTo>
                    <a:pt x="3073628" y="128397"/>
                  </a:lnTo>
                  <a:lnTo>
                    <a:pt x="3068929" y="125730"/>
                  </a:lnTo>
                  <a:lnTo>
                    <a:pt x="3029432" y="112061"/>
                  </a:lnTo>
                  <a:lnTo>
                    <a:pt x="3014573" y="111125"/>
                  </a:lnTo>
                  <a:lnTo>
                    <a:pt x="3006981" y="111361"/>
                  </a:lnTo>
                  <a:lnTo>
                    <a:pt x="2967456" y="125222"/>
                  </a:lnTo>
                  <a:lnTo>
                    <a:pt x="2962249" y="129667"/>
                  </a:lnTo>
                  <a:lnTo>
                    <a:pt x="2958439" y="134874"/>
                  </a:lnTo>
                  <a:lnTo>
                    <a:pt x="2955899" y="140970"/>
                  </a:lnTo>
                  <a:lnTo>
                    <a:pt x="2953232" y="146938"/>
                  </a:lnTo>
                  <a:lnTo>
                    <a:pt x="2951962" y="153543"/>
                  </a:lnTo>
                  <a:lnTo>
                    <a:pt x="2951962" y="160655"/>
                  </a:lnTo>
                  <a:lnTo>
                    <a:pt x="2969107" y="197993"/>
                  </a:lnTo>
                  <a:lnTo>
                    <a:pt x="3008566" y="218757"/>
                  </a:lnTo>
                  <a:lnTo>
                    <a:pt x="3030194" y="227330"/>
                  </a:lnTo>
                  <a:lnTo>
                    <a:pt x="3037427" y="230258"/>
                  </a:lnTo>
                  <a:lnTo>
                    <a:pt x="3072104" y="247443"/>
                  </a:lnTo>
                  <a:lnTo>
                    <a:pt x="3101695" y="279781"/>
                  </a:lnTo>
                  <a:lnTo>
                    <a:pt x="3108426" y="312420"/>
                  </a:lnTo>
                  <a:lnTo>
                    <a:pt x="3107906" y="322994"/>
                  </a:lnTo>
                  <a:lnTo>
                    <a:pt x="3095869" y="359671"/>
                  </a:lnTo>
                  <a:lnTo>
                    <a:pt x="3061023" y="391334"/>
                  </a:lnTo>
                  <a:lnTo>
                    <a:pt x="3019875" y="403907"/>
                  </a:lnTo>
                  <a:lnTo>
                    <a:pt x="2995904" y="405511"/>
                  </a:lnTo>
                  <a:lnTo>
                    <a:pt x="2988115" y="405346"/>
                  </a:lnTo>
                  <a:lnTo>
                    <a:pt x="2946467" y="398452"/>
                  </a:lnTo>
                  <a:lnTo>
                    <a:pt x="2909798" y="380746"/>
                  </a:lnTo>
                  <a:lnTo>
                    <a:pt x="2902813" y="364490"/>
                  </a:lnTo>
                  <a:lnTo>
                    <a:pt x="2902813" y="358901"/>
                  </a:lnTo>
                  <a:lnTo>
                    <a:pt x="2902813" y="355981"/>
                  </a:lnTo>
                  <a:lnTo>
                    <a:pt x="2902940" y="353441"/>
                  </a:lnTo>
                  <a:lnTo>
                    <a:pt x="2903448" y="351282"/>
                  </a:lnTo>
                  <a:lnTo>
                    <a:pt x="2903829" y="348996"/>
                  </a:lnTo>
                  <a:lnTo>
                    <a:pt x="2904464" y="347091"/>
                  </a:lnTo>
                  <a:lnTo>
                    <a:pt x="2905099" y="345567"/>
                  </a:lnTo>
                  <a:lnTo>
                    <a:pt x="2905734" y="343916"/>
                  </a:lnTo>
                  <a:lnTo>
                    <a:pt x="2906623" y="342773"/>
                  </a:lnTo>
                  <a:lnTo>
                    <a:pt x="2907766" y="342011"/>
                  </a:lnTo>
                  <a:lnTo>
                    <a:pt x="2908909" y="341249"/>
                  </a:lnTo>
                  <a:lnTo>
                    <a:pt x="2910179" y="340868"/>
                  </a:lnTo>
                  <a:lnTo>
                    <a:pt x="2911449" y="340868"/>
                  </a:lnTo>
                  <a:lnTo>
                    <a:pt x="2913989" y="340868"/>
                  </a:lnTo>
                  <a:lnTo>
                    <a:pt x="2917545" y="342392"/>
                  </a:lnTo>
                  <a:lnTo>
                    <a:pt x="2922244" y="345567"/>
                  </a:lnTo>
                  <a:lnTo>
                    <a:pt x="2926816" y="348615"/>
                  </a:lnTo>
                  <a:lnTo>
                    <a:pt x="2964916" y="366013"/>
                  </a:lnTo>
                  <a:lnTo>
                    <a:pt x="2998571" y="370586"/>
                  </a:lnTo>
                  <a:lnTo>
                    <a:pt x="3006100" y="370391"/>
                  </a:lnTo>
                  <a:lnTo>
                    <a:pt x="3048736" y="357250"/>
                  </a:lnTo>
                  <a:lnTo>
                    <a:pt x="3054959" y="352806"/>
                  </a:lnTo>
                  <a:lnTo>
                    <a:pt x="3059912" y="347091"/>
                  </a:lnTo>
                  <a:lnTo>
                    <a:pt x="3063341" y="339979"/>
                  </a:lnTo>
                  <a:lnTo>
                    <a:pt x="3066770" y="332994"/>
                  </a:lnTo>
                  <a:lnTo>
                    <a:pt x="3068548" y="324738"/>
                  </a:lnTo>
                  <a:lnTo>
                    <a:pt x="3068548" y="315341"/>
                  </a:lnTo>
                  <a:lnTo>
                    <a:pt x="3068548" y="306070"/>
                  </a:lnTo>
                  <a:lnTo>
                    <a:pt x="3066262" y="298069"/>
                  </a:lnTo>
                  <a:lnTo>
                    <a:pt x="3061817" y="291592"/>
                  </a:lnTo>
                  <a:lnTo>
                    <a:pt x="3057372" y="285115"/>
                  </a:lnTo>
                  <a:lnTo>
                    <a:pt x="3019526" y="262000"/>
                  </a:lnTo>
                  <a:lnTo>
                    <a:pt x="3012525" y="259214"/>
                  </a:lnTo>
                  <a:lnTo>
                    <a:pt x="3005429" y="256381"/>
                  </a:lnTo>
                  <a:lnTo>
                    <a:pt x="2969502" y="241176"/>
                  </a:lnTo>
                  <a:lnTo>
                    <a:pt x="2932571" y="215310"/>
                  </a:lnTo>
                  <a:lnTo>
                    <a:pt x="2915180" y="181054"/>
                  </a:lnTo>
                  <a:lnTo>
                    <a:pt x="2913481" y="162687"/>
                  </a:lnTo>
                  <a:lnTo>
                    <a:pt x="2913860" y="154826"/>
                  </a:lnTo>
                  <a:lnTo>
                    <a:pt x="2927165" y="117284"/>
                  </a:lnTo>
                  <a:lnTo>
                    <a:pt x="2960890" y="88963"/>
                  </a:lnTo>
                  <a:lnTo>
                    <a:pt x="3003701" y="78069"/>
                  </a:lnTo>
                  <a:lnTo>
                    <a:pt x="3016605" y="77597"/>
                  </a:lnTo>
                  <a:close/>
                </a:path>
                <a:path w="9928860" h="521970">
                  <a:moveTo>
                    <a:pt x="2316962" y="77597"/>
                  </a:moveTo>
                  <a:lnTo>
                    <a:pt x="2365254" y="83812"/>
                  </a:lnTo>
                  <a:lnTo>
                    <a:pt x="2403528" y="102171"/>
                  </a:lnTo>
                  <a:lnTo>
                    <a:pt x="2431828" y="131677"/>
                  </a:lnTo>
                  <a:lnTo>
                    <a:pt x="2450312" y="171450"/>
                  </a:lnTo>
                  <a:lnTo>
                    <a:pt x="2458760" y="220259"/>
                  </a:lnTo>
                  <a:lnTo>
                    <a:pt x="2459329" y="238379"/>
                  </a:lnTo>
                  <a:lnTo>
                    <a:pt x="2458736" y="256119"/>
                  </a:lnTo>
                  <a:lnTo>
                    <a:pt x="2449931" y="305054"/>
                  </a:lnTo>
                  <a:lnTo>
                    <a:pt x="2430679" y="346166"/>
                  </a:lnTo>
                  <a:lnTo>
                    <a:pt x="2401100" y="377888"/>
                  </a:lnTo>
                  <a:lnTo>
                    <a:pt x="2361160" y="398438"/>
                  </a:lnTo>
                  <a:lnTo>
                    <a:pt x="2310993" y="405511"/>
                  </a:lnTo>
                  <a:lnTo>
                    <a:pt x="2293753" y="404798"/>
                  </a:lnTo>
                  <a:lnTo>
                    <a:pt x="2248890" y="394208"/>
                  </a:lnTo>
                  <a:lnTo>
                    <a:pt x="2213814" y="371937"/>
                  </a:lnTo>
                  <a:lnTo>
                    <a:pt x="2188676" y="338931"/>
                  </a:lnTo>
                  <a:lnTo>
                    <a:pt x="2173609" y="295993"/>
                  </a:lnTo>
                  <a:lnTo>
                    <a:pt x="2168626" y="244094"/>
                  </a:lnTo>
                  <a:lnTo>
                    <a:pt x="2169200" y="226353"/>
                  </a:lnTo>
                  <a:lnTo>
                    <a:pt x="2177897" y="177419"/>
                  </a:lnTo>
                  <a:lnTo>
                    <a:pt x="2196971" y="136360"/>
                  </a:lnTo>
                  <a:lnTo>
                    <a:pt x="2226554" y="104902"/>
                  </a:lnTo>
                  <a:lnTo>
                    <a:pt x="2266545" y="84615"/>
                  </a:lnTo>
                  <a:lnTo>
                    <a:pt x="2316962" y="77597"/>
                  </a:lnTo>
                  <a:close/>
                </a:path>
                <a:path w="9928860" h="521970">
                  <a:moveTo>
                    <a:pt x="1592427" y="77597"/>
                  </a:moveTo>
                  <a:lnTo>
                    <a:pt x="1631878" y="83276"/>
                  </a:lnTo>
                  <a:lnTo>
                    <a:pt x="1668847" y="106685"/>
                  </a:lnTo>
                  <a:lnTo>
                    <a:pt x="1690560" y="143633"/>
                  </a:lnTo>
                  <a:lnTo>
                    <a:pt x="1698899" y="194048"/>
                  </a:lnTo>
                  <a:lnTo>
                    <a:pt x="1699234" y="209550"/>
                  </a:lnTo>
                  <a:lnTo>
                    <a:pt x="1699234" y="393065"/>
                  </a:lnTo>
                  <a:lnTo>
                    <a:pt x="1699234" y="394462"/>
                  </a:lnTo>
                  <a:lnTo>
                    <a:pt x="1698980" y="395605"/>
                  </a:lnTo>
                  <a:lnTo>
                    <a:pt x="1698218" y="396748"/>
                  </a:lnTo>
                  <a:lnTo>
                    <a:pt x="1697583" y="397891"/>
                  </a:lnTo>
                  <a:lnTo>
                    <a:pt x="1696567" y="398780"/>
                  </a:lnTo>
                  <a:lnTo>
                    <a:pt x="1695043" y="399415"/>
                  </a:lnTo>
                  <a:lnTo>
                    <a:pt x="1693646" y="400050"/>
                  </a:lnTo>
                  <a:lnTo>
                    <a:pt x="1691614" y="400685"/>
                  </a:lnTo>
                  <a:lnTo>
                    <a:pt x="1689074" y="401066"/>
                  </a:lnTo>
                  <a:lnTo>
                    <a:pt x="1686534" y="401574"/>
                  </a:lnTo>
                  <a:lnTo>
                    <a:pt x="1683359" y="401828"/>
                  </a:lnTo>
                  <a:lnTo>
                    <a:pt x="1679549" y="401828"/>
                  </a:lnTo>
                  <a:lnTo>
                    <a:pt x="1675485" y="401828"/>
                  </a:lnTo>
                  <a:lnTo>
                    <a:pt x="1672183" y="401574"/>
                  </a:lnTo>
                  <a:lnTo>
                    <a:pt x="1669643" y="401066"/>
                  </a:lnTo>
                  <a:lnTo>
                    <a:pt x="1667103" y="400685"/>
                  </a:lnTo>
                  <a:lnTo>
                    <a:pt x="1659356" y="394462"/>
                  </a:lnTo>
                  <a:lnTo>
                    <a:pt x="1659356" y="393065"/>
                  </a:lnTo>
                  <a:lnTo>
                    <a:pt x="1659356" y="213233"/>
                  </a:lnTo>
                  <a:lnTo>
                    <a:pt x="1655038" y="167512"/>
                  </a:lnTo>
                  <a:lnTo>
                    <a:pt x="1637341" y="131484"/>
                  </a:lnTo>
                  <a:lnTo>
                    <a:pt x="1596872" y="111553"/>
                  </a:lnTo>
                  <a:lnTo>
                    <a:pt x="1588109" y="111125"/>
                  </a:lnTo>
                  <a:lnTo>
                    <a:pt x="1576564" y="112148"/>
                  </a:lnTo>
                  <a:lnTo>
                    <a:pt x="1530193" y="136673"/>
                  </a:lnTo>
                  <a:lnTo>
                    <a:pt x="1493367" y="175768"/>
                  </a:lnTo>
                  <a:lnTo>
                    <a:pt x="1493367" y="393065"/>
                  </a:lnTo>
                  <a:lnTo>
                    <a:pt x="1493367" y="394462"/>
                  </a:lnTo>
                  <a:lnTo>
                    <a:pt x="1483080" y="401066"/>
                  </a:lnTo>
                  <a:lnTo>
                    <a:pt x="1480540" y="401574"/>
                  </a:lnTo>
                  <a:lnTo>
                    <a:pt x="1477238" y="401828"/>
                  </a:lnTo>
                  <a:lnTo>
                    <a:pt x="1473174" y="401828"/>
                  </a:lnTo>
                  <a:lnTo>
                    <a:pt x="1469491" y="401828"/>
                  </a:lnTo>
                  <a:lnTo>
                    <a:pt x="1466189" y="401574"/>
                  </a:lnTo>
                  <a:lnTo>
                    <a:pt x="1463649" y="401066"/>
                  </a:lnTo>
                  <a:lnTo>
                    <a:pt x="1461109" y="400685"/>
                  </a:lnTo>
                  <a:lnTo>
                    <a:pt x="1453489" y="394462"/>
                  </a:lnTo>
                  <a:lnTo>
                    <a:pt x="1453489" y="393065"/>
                  </a:lnTo>
                  <a:lnTo>
                    <a:pt x="1453489" y="90043"/>
                  </a:lnTo>
                  <a:lnTo>
                    <a:pt x="1453489" y="88646"/>
                  </a:lnTo>
                  <a:lnTo>
                    <a:pt x="1453743" y="87503"/>
                  </a:lnTo>
                  <a:lnTo>
                    <a:pt x="1468729" y="81280"/>
                  </a:lnTo>
                  <a:lnTo>
                    <a:pt x="1472539" y="81280"/>
                  </a:lnTo>
                  <a:lnTo>
                    <a:pt x="1476349" y="81280"/>
                  </a:lnTo>
                  <a:lnTo>
                    <a:pt x="1490446" y="86360"/>
                  </a:lnTo>
                  <a:lnTo>
                    <a:pt x="1491081" y="87503"/>
                  </a:lnTo>
                  <a:lnTo>
                    <a:pt x="1491335" y="88646"/>
                  </a:lnTo>
                  <a:lnTo>
                    <a:pt x="1491335" y="90043"/>
                  </a:lnTo>
                  <a:lnTo>
                    <a:pt x="1491335" y="132842"/>
                  </a:lnTo>
                  <a:lnTo>
                    <a:pt x="1529893" y="98230"/>
                  </a:lnTo>
                  <a:lnTo>
                    <a:pt x="1567567" y="80899"/>
                  </a:lnTo>
                  <a:lnTo>
                    <a:pt x="1580021" y="78426"/>
                  </a:lnTo>
                  <a:lnTo>
                    <a:pt x="1592427" y="77597"/>
                  </a:lnTo>
                  <a:close/>
                </a:path>
                <a:path w="9928860" h="521970">
                  <a:moveTo>
                    <a:pt x="828903" y="77597"/>
                  </a:moveTo>
                  <a:lnTo>
                    <a:pt x="868354" y="83276"/>
                  </a:lnTo>
                  <a:lnTo>
                    <a:pt x="905323" y="106685"/>
                  </a:lnTo>
                  <a:lnTo>
                    <a:pt x="927036" y="143633"/>
                  </a:lnTo>
                  <a:lnTo>
                    <a:pt x="935375" y="194048"/>
                  </a:lnTo>
                  <a:lnTo>
                    <a:pt x="935710" y="209550"/>
                  </a:lnTo>
                  <a:lnTo>
                    <a:pt x="935710" y="393065"/>
                  </a:lnTo>
                  <a:lnTo>
                    <a:pt x="935710" y="394462"/>
                  </a:lnTo>
                  <a:lnTo>
                    <a:pt x="935456" y="395605"/>
                  </a:lnTo>
                  <a:lnTo>
                    <a:pt x="934694" y="396748"/>
                  </a:lnTo>
                  <a:lnTo>
                    <a:pt x="934059" y="397891"/>
                  </a:lnTo>
                  <a:lnTo>
                    <a:pt x="933043" y="398780"/>
                  </a:lnTo>
                  <a:lnTo>
                    <a:pt x="931519" y="399415"/>
                  </a:lnTo>
                  <a:lnTo>
                    <a:pt x="930122" y="400050"/>
                  </a:lnTo>
                  <a:lnTo>
                    <a:pt x="928090" y="400685"/>
                  </a:lnTo>
                  <a:lnTo>
                    <a:pt x="925550" y="401066"/>
                  </a:lnTo>
                  <a:lnTo>
                    <a:pt x="923010" y="401574"/>
                  </a:lnTo>
                  <a:lnTo>
                    <a:pt x="919835" y="401828"/>
                  </a:lnTo>
                  <a:lnTo>
                    <a:pt x="916025" y="401828"/>
                  </a:lnTo>
                  <a:lnTo>
                    <a:pt x="911961" y="401828"/>
                  </a:lnTo>
                  <a:lnTo>
                    <a:pt x="908659" y="401574"/>
                  </a:lnTo>
                  <a:lnTo>
                    <a:pt x="906119" y="401066"/>
                  </a:lnTo>
                  <a:lnTo>
                    <a:pt x="903579" y="400685"/>
                  </a:lnTo>
                  <a:lnTo>
                    <a:pt x="895832" y="394462"/>
                  </a:lnTo>
                  <a:lnTo>
                    <a:pt x="895832" y="393065"/>
                  </a:lnTo>
                  <a:lnTo>
                    <a:pt x="895832" y="213233"/>
                  </a:lnTo>
                  <a:lnTo>
                    <a:pt x="891514" y="167512"/>
                  </a:lnTo>
                  <a:lnTo>
                    <a:pt x="873817" y="131484"/>
                  </a:lnTo>
                  <a:lnTo>
                    <a:pt x="833348" y="111553"/>
                  </a:lnTo>
                  <a:lnTo>
                    <a:pt x="824585" y="111125"/>
                  </a:lnTo>
                  <a:lnTo>
                    <a:pt x="813040" y="112148"/>
                  </a:lnTo>
                  <a:lnTo>
                    <a:pt x="766669" y="136673"/>
                  </a:lnTo>
                  <a:lnTo>
                    <a:pt x="729843" y="175768"/>
                  </a:lnTo>
                  <a:lnTo>
                    <a:pt x="729843" y="393065"/>
                  </a:lnTo>
                  <a:lnTo>
                    <a:pt x="729843" y="394462"/>
                  </a:lnTo>
                  <a:lnTo>
                    <a:pt x="719556" y="401066"/>
                  </a:lnTo>
                  <a:lnTo>
                    <a:pt x="717016" y="401574"/>
                  </a:lnTo>
                  <a:lnTo>
                    <a:pt x="713714" y="401828"/>
                  </a:lnTo>
                  <a:lnTo>
                    <a:pt x="709650" y="401828"/>
                  </a:lnTo>
                  <a:lnTo>
                    <a:pt x="705967" y="401828"/>
                  </a:lnTo>
                  <a:lnTo>
                    <a:pt x="702665" y="401574"/>
                  </a:lnTo>
                  <a:lnTo>
                    <a:pt x="700125" y="401066"/>
                  </a:lnTo>
                  <a:lnTo>
                    <a:pt x="697585" y="400685"/>
                  </a:lnTo>
                  <a:lnTo>
                    <a:pt x="689965" y="394462"/>
                  </a:lnTo>
                  <a:lnTo>
                    <a:pt x="689965" y="393065"/>
                  </a:lnTo>
                  <a:lnTo>
                    <a:pt x="689965" y="90043"/>
                  </a:lnTo>
                  <a:lnTo>
                    <a:pt x="689965" y="88646"/>
                  </a:lnTo>
                  <a:lnTo>
                    <a:pt x="690219" y="87503"/>
                  </a:lnTo>
                  <a:lnTo>
                    <a:pt x="705205" y="81280"/>
                  </a:lnTo>
                  <a:lnTo>
                    <a:pt x="709015" y="81280"/>
                  </a:lnTo>
                  <a:lnTo>
                    <a:pt x="712825" y="81280"/>
                  </a:lnTo>
                  <a:lnTo>
                    <a:pt x="726922" y="86360"/>
                  </a:lnTo>
                  <a:lnTo>
                    <a:pt x="727557" y="87503"/>
                  </a:lnTo>
                  <a:lnTo>
                    <a:pt x="727811" y="88646"/>
                  </a:lnTo>
                  <a:lnTo>
                    <a:pt x="727811" y="90043"/>
                  </a:lnTo>
                  <a:lnTo>
                    <a:pt x="727811" y="132842"/>
                  </a:lnTo>
                  <a:lnTo>
                    <a:pt x="766369" y="98230"/>
                  </a:lnTo>
                  <a:lnTo>
                    <a:pt x="804043" y="80899"/>
                  </a:lnTo>
                  <a:lnTo>
                    <a:pt x="816497" y="78426"/>
                  </a:lnTo>
                  <a:lnTo>
                    <a:pt x="828903" y="77597"/>
                  </a:lnTo>
                  <a:close/>
                </a:path>
                <a:path w="9928860" h="521970">
                  <a:moveTo>
                    <a:pt x="445490" y="77597"/>
                  </a:moveTo>
                  <a:lnTo>
                    <a:pt x="493782" y="83812"/>
                  </a:lnTo>
                  <a:lnTo>
                    <a:pt x="532056" y="102171"/>
                  </a:lnTo>
                  <a:lnTo>
                    <a:pt x="560356" y="131677"/>
                  </a:lnTo>
                  <a:lnTo>
                    <a:pt x="578840" y="171450"/>
                  </a:lnTo>
                  <a:lnTo>
                    <a:pt x="587288" y="220259"/>
                  </a:lnTo>
                  <a:lnTo>
                    <a:pt x="587857" y="238379"/>
                  </a:lnTo>
                  <a:lnTo>
                    <a:pt x="587264" y="256119"/>
                  </a:lnTo>
                  <a:lnTo>
                    <a:pt x="578459" y="305054"/>
                  </a:lnTo>
                  <a:lnTo>
                    <a:pt x="559207" y="346166"/>
                  </a:lnTo>
                  <a:lnTo>
                    <a:pt x="529628" y="377888"/>
                  </a:lnTo>
                  <a:lnTo>
                    <a:pt x="489688" y="398438"/>
                  </a:lnTo>
                  <a:lnTo>
                    <a:pt x="439521" y="405511"/>
                  </a:lnTo>
                  <a:lnTo>
                    <a:pt x="422281" y="404798"/>
                  </a:lnTo>
                  <a:lnTo>
                    <a:pt x="377418" y="394208"/>
                  </a:lnTo>
                  <a:lnTo>
                    <a:pt x="342342" y="371937"/>
                  </a:lnTo>
                  <a:lnTo>
                    <a:pt x="317204" y="338931"/>
                  </a:lnTo>
                  <a:lnTo>
                    <a:pt x="302137" y="295993"/>
                  </a:lnTo>
                  <a:lnTo>
                    <a:pt x="297154" y="244094"/>
                  </a:lnTo>
                  <a:lnTo>
                    <a:pt x="297728" y="226353"/>
                  </a:lnTo>
                  <a:lnTo>
                    <a:pt x="306425" y="177419"/>
                  </a:lnTo>
                  <a:lnTo>
                    <a:pt x="325499" y="136360"/>
                  </a:lnTo>
                  <a:lnTo>
                    <a:pt x="355082" y="104902"/>
                  </a:lnTo>
                  <a:lnTo>
                    <a:pt x="395073" y="84615"/>
                  </a:lnTo>
                  <a:lnTo>
                    <a:pt x="445490" y="77597"/>
                  </a:lnTo>
                  <a:close/>
                </a:path>
                <a:path w="9928860" h="521970">
                  <a:moveTo>
                    <a:pt x="135280" y="77597"/>
                  </a:moveTo>
                  <a:lnTo>
                    <a:pt x="177284" y="83788"/>
                  </a:lnTo>
                  <a:lnTo>
                    <a:pt x="216001" y="102743"/>
                  </a:lnTo>
                  <a:lnTo>
                    <a:pt x="223240" y="108966"/>
                  </a:lnTo>
                  <a:lnTo>
                    <a:pt x="226034" y="111760"/>
                  </a:lnTo>
                  <a:lnTo>
                    <a:pt x="227812" y="113919"/>
                  </a:lnTo>
                  <a:lnTo>
                    <a:pt x="228828" y="115316"/>
                  </a:lnTo>
                  <a:lnTo>
                    <a:pt x="229844" y="116712"/>
                  </a:lnTo>
                  <a:lnTo>
                    <a:pt x="232765" y="130683"/>
                  </a:lnTo>
                  <a:lnTo>
                    <a:pt x="232765" y="133604"/>
                  </a:lnTo>
                  <a:lnTo>
                    <a:pt x="232765" y="140081"/>
                  </a:lnTo>
                  <a:lnTo>
                    <a:pt x="231749" y="144525"/>
                  </a:lnTo>
                  <a:lnTo>
                    <a:pt x="229844" y="147066"/>
                  </a:lnTo>
                  <a:lnTo>
                    <a:pt x="227939" y="149733"/>
                  </a:lnTo>
                  <a:lnTo>
                    <a:pt x="225907" y="151003"/>
                  </a:lnTo>
                  <a:lnTo>
                    <a:pt x="223748" y="151003"/>
                  </a:lnTo>
                  <a:lnTo>
                    <a:pt x="220573" y="151003"/>
                  </a:lnTo>
                  <a:lnTo>
                    <a:pt x="216763" y="148971"/>
                  </a:lnTo>
                  <a:lnTo>
                    <a:pt x="212191" y="144907"/>
                  </a:lnTo>
                  <a:lnTo>
                    <a:pt x="207619" y="140970"/>
                  </a:lnTo>
                  <a:lnTo>
                    <a:pt x="168605" y="118491"/>
                  </a:lnTo>
                  <a:lnTo>
                    <a:pt x="132270" y="112522"/>
                  </a:lnTo>
                  <a:lnTo>
                    <a:pt x="111751" y="114597"/>
                  </a:lnTo>
                  <a:lnTo>
                    <a:pt x="65125" y="145923"/>
                  </a:lnTo>
                  <a:lnTo>
                    <a:pt x="47420" y="186880"/>
                  </a:lnTo>
                  <a:lnTo>
                    <a:pt x="41516" y="242697"/>
                  </a:lnTo>
                  <a:lnTo>
                    <a:pt x="41913" y="258123"/>
                  </a:lnTo>
                  <a:lnTo>
                    <a:pt x="47879" y="298450"/>
                  </a:lnTo>
                  <a:lnTo>
                    <a:pt x="66128" y="338328"/>
                  </a:lnTo>
                  <a:lnTo>
                    <a:pt x="103911" y="365557"/>
                  </a:lnTo>
                  <a:lnTo>
                    <a:pt x="133604" y="369950"/>
                  </a:lnTo>
                  <a:lnTo>
                    <a:pt x="143359" y="369548"/>
                  </a:lnTo>
                  <a:lnTo>
                    <a:pt x="183532" y="356933"/>
                  </a:lnTo>
                  <a:lnTo>
                    <a:pt x="219811" y="331216"/>
                  </a:lnTo>
                  <a:lnTo>
                    <a:pt x="223621" y="329057"/>
                  </a:lnTo>
                  <a:lnTo>
                    <a:pt x="226034" y="329057"/>
                  </a:lnTo>
                  <a:lnTo>
                    <a:pt x="227431" y="329057"/>
                  </a:lnTo>
                  <a:lnTo>
                    <a:pt x="228574" y="329565"/>
                  </a:lnTo>
                  <a:lnTo>
                    <a:pt x="229590" y="330326"/>
                  </a:lnTo>
                  <a:lnTo>
                    <a:pt x="230606" y="331088"/>
                  </a:lnTo>
                  <a:lnTo>
                    <a:pt x="231368" y="332359"/>
                  </a:lnTo>
                  <a:lnTo>
                    <a:pt x="232003" y="334010"/>
                  </a:lnTo>
                  <a:lnTo>
                    <a:pt x="232765" y="335661"/>
                  </a:lnTo>
                  <a:lnTo>
                    <a:pt x="233273" y="337693"/>
                  </a:lnTo>
                  <a:lnTo>
                    <a:pt x="233527" y="339979"/>
                  </a:lnTo>
                  <a:lnTo>
                    <a:pt x="233908" y="342392"/>
                  </a:lnTo>
                  <a:lnTo>
                    <a:pt x="234035" y="345059"/>
                  </a:lnTo>
                  <a:lnTo>
                    <a:pt x="234035" y="348234"/>
                  </a:lnTo>
                  <a:lnTo>
                    <a:pt x="234035" y="350900"/>
                  </a:lnTo>
                  <a:lnTo>
                    <a:pt x="230860" y="365125"/>
                  </a:lnTo>
                  <a:lnTo>
                    <a:pt x="230098" y="366395"/>
                  </a:lnTo>
                  <a:lnTo>
                    <a:pt x="228320" y="368426"/>
                  </a:lnTo>
                  <a:lnTo>
                    <a:pt x="225399" y="371348"/>
                  </a:lnTo>
                  <a:lnTo>
                    <a:pt x="222478" y="374269"/>
                  </a:lnTo>
                  <a:lnTo>
                    <a:pt x="187807" y="394081"/>
                  </a:lnTo>
                  <a:lnTo>
                    <a:pt x="145413" y="404685"/>
                  </a:lnTo>
                  <a:lnTo>
                    <a:pt x="129921" y="405511"/>
                  </a:lnTo>
                  <a:lnTo>
                    <a:pt x="114635" y="404846"/>
                  </a:lnTo>
                  <a:lnTo>
                    <a:pt x="74168" y="394970"/>
                  </a:lnTo>
                  <a:lnTo>
                    <a:pt x="42183" y="373395"/>
                  </a:lnTo>
                  <a:lnTo>
                    <a:pt x="19045" y="340836"/>
                  </a:lnTo>
                  <a:lnTo>
                    <a:pt x="4800" y="297636"/>
                  </a:lnTo>
                  <a:lnTo>
                    <a:pt x="0" y="244094"/>
                  </a:lnTo>
                  <a:lnTo>
                    <a:pt x="659" y="222783"/>
                  </a:lnTo>
                  <a:lnTo>
                    <a:pt x="5931" y="184925"/>
                  </a:lnTo>
                  <a:lnTo>
                    <a:pt x="23058" y="139763"/>
                  </a:lnTo>
                  <a:lnTo>
                    <a:pt x="49106" y="107428"/>
                  </a:lnTo>
                  <a:lnTo>
                    <a:pt x="82537" y="87122"/>
                  </a:lnTo>
                  <a:lnTo>
                    <a:pt x="121438" y="78192"/>
                  </a:lnTo>
                  <a:lnTo>
                    <a:pt x="135280" y="77597"/>
                  </a:lnTo>
                  <a:close/>
                </a:path>
                <a:path w="9928860" h="521970">
                  <a:moveTo>
                    <a:pt x="8285708" y="0"/>
                  </a:moveTo>
                  <a:lnTo>
                    <a:pt x="8289772" y="0"/>
                  </a:lnTo>
                  <a:lnTo>
                    <a:pt x="8293074" y="126"/>
                  </a:lnTo>
                  <a:lnTo>
                    <a:pt x="8295614" y="508"/>
                  </a:lnTo>
                  <a:lnTo>
                    <a:pt x="8298154" y="762"/>
                  </a:lnTo>
                  <a:lnTo>
                    <a:pt x="8300186" y="1397"/>
                  </a:lnTo>
                  <a:lnTo>
                    <a:pt x="8301583" y="2159"/>
                  </a:lnTo>
                  <a:lnTo>
                    <a:pt x="8303107" y="2921"/>
                  </a:lnTo>
                  <a:lnTo>
                    <a:pt x="8304123" y="3810"/>
                  </a:lnTo>
                  <a:lnTo>
                    <a:pt x="8304758" y="4953"/>
                  </a:lnTo>
                  <a:lnTo>
                    <a:pt x="8305520" y="6096"/>
                  </a:lnTo>
                  <a:lnTo>
                    <a:pt x="8305774" y="7366"/>
                  </a:lnTo>
                  <a:lnTo>
                    <a:pt x="8305774" y="8636"/>
                  </a:lnTo>
                  <a:lnTo>
                    <a:pt x="8305774" y="83058"/>
                  </a:lnTo>
                  <a:lnTo>
                    <a:pt x="8389467" y="83058"/>
                  </a:lnTo>
                  <a:lnTo>
                    <a:pt x="8391118" y="83058"/>
                  </a:lnTo>
                  <a:lnTo>
                    <a:pt x="8392515" y="83312"/>
                  </a:lnTo>
                  <a:lnTo>
                    <a:pt x="8398865" y="92583"/>
                  </a:lnTo>
                  <a:lnTo>
                    <a:pt x="8399373" y="94615"/>
                  </a:lnTo>
                  <a:lnTo>
                    <a:pt x="8399500" y="97155"/>
                  </a:lnTo>
                  <a:lnTo>
                    <a:pt x="8399500" y="100075"/>
                  </a:lnTo>
                  <a:lnTo>
                    <a:pt x="8399500" y="105663"/>
                  </a:lnTo>
                  <a:lnTo>
                    <a:pt x="8398611" y="109855"/>
                  </a:lnTo>
                  <a:lnTo>
                    <a:pt x="8396706" y="112649"/>
                  </a:lnTo>
                  <a:lnTo>
                    <a:pt x="8394801" y="115443"/>
                  </a:lnTo>
                  <a:lnTo>
                    <a:pt x="8392388" y="116840"/>
                  </a:lnTo>
                  <a:lnTo>
                    <a:pt x="8389467" y="116840"/>
                  </a:lnTo>
                  <a:lnTo>
                    <a:pt x="8305774" y="116840"/>
                  </a:lnTo>
                  <a:lnTo>
                    <a:pt x="8305774" y="299974"/>
                  </a:lnTo>
                  <a:lnTo>
                    <a:pt x="8306393" y="316190"/>
                  </a:lnTo>
                  <a:lnTo>
                    <a:pt x="8321635" y="360459"/>
                  </a:lnTo>
                  <a:lnTo>
                    <a:pt x="8351621" y="370586"/>
                  </a:lnTo>
                  <a:lnTo>
                    <a:pt x="8357082" y="370586"/>
                  </a:lnTo>
                  <a:lnTo>
                    <a:pt x="8361908" y="370078"/>
                  </a:lnTo>
                  <a:lnTo>
                    <a:pt x="8366226" y="368935"/>
                  </a:lnTo>
                  <a:lnTo>
                    <a:pt x="8370544" y="367792"/>
                  </a:lnTo>
                  <a:lnTo>
                    <a:pt x="8374481" y="366649"/>
                  </a:lnTo>
                  <a:lnTo>
                    <a:pt x="8377783" y="365251"/>
                  </a:lnTo>
                  <a:lnTo>
                    <a:pt x="8381085" y="363982"/>
                  </a:lnTo>
                  <a:lnTo>
                    <a:pt x="8384006" y="362712"/>
                  </a:lnTo>
                  <a:lnTo>
                    <a:pt x="8386292" y="361569"/>
                  </a:lnTo>
                  <a:lnTo>
                    <a:pt x="8388705" y="360425"/>
                  </a:lnTo>
                  <a:lnTo>
                    <a:pt x="8390737" y="359918"/>
                  </a:lnTo>
                  <a:lnTo>
                    <a:pt x="8392515" y="359918"/>
                  </a:lnTo>
                  <a:lnTo>
                    <a:pt x="8393658" y="359918"/>
                  </a:lnTo>
                  <a:lnTo>
                    <a:pt x="8397722" y="363093"/>
                  </a:lnTo>
                  <a:lnTo>
                    <a:pt x="8398230" y="364363"/>
                  </a:lnTo>
                  <a:lnTo>
                    <a:pt x="8398738" y="365887"/>
                  </a:lnTo>
                  <a:lnTo>
                    <a:pt x="8399119" y="367792"/>
                  </a:lnTo>
                  <a:lnTo>
                    <a:pt x="8399373" y="369697"/>
                  </a:lnTo>
                  <a:lnTo>
                    <a:pt x="8399500" y="372110"/>
                  </a:lnTo>
                  <a:lnTo>
                    <a:pt x="8399500" y="375031"/>
                  </a:lnTo>
                  <a:lnTo>
                    <a:pt x="8399500" y="379730"/>
                  </a:lnTo>
                  <a:lnTo>
                    <a:pt x="8399119" y="383540"/>
                  </a:lnTo>
                  <a:lnTo>
                    <a:pt x="8398357" y="386334"/>
                  </a:lnTo>
                  <a:lnTo>
                    <a:pt x="8397595" y="389255"/>
                  </a:lnTo>
                  <a:lnTo>
                    <a:pt x="8396325" y="391541"/>
                  </a:lnTo>
                  <a:lnTo>
                    <a:pt x="8394674" y="393192"/>
                  </a:lnTo>
                  <a:lnTo>
                    <a:pt x="8393023" y="394970"/>
                  </a:lnTo>
                  <a:lnTo>
                    <a:pt x="8390610" y="396494"/>
                  </a:lnTo>
                  <a:lnTo>
                    <a:pt x="8387308" y="397891"/>
                  </a:lnTo>
                  <a:lnTo>
                    <a:pt x="8384133" y="399415"/>
                  </a:lnTo>
                  <a:lnTo>
                    <a:pt x="8353399" y="404749"/>
                  </a:lnTo>
                  <a:lnTo>
                    <a:pt x="8348954" y="404749"/>
                  </a:lnTo>
                  <a:lnTo>
                    <a:pt x="8310854" y="398780"/>
                  </a:lnTo>
                  <a:lnTo>
                    <a:pt x="8280380" y="373989"/>
                  </a:lnTo>
                  <a:lnTo>
                    <a:pt x="8267039" y="329120"/>
                  </a:lnTo>
                  <a:lnTo>
                    <a:pt x="8265896" y="305308"/>
                  </a:lnTo>
                  <a:lnTo>
                    <a:pt x="8265896" y="116840"/>
                  </a:lnTo>
                  <a:lnTo>
                    <a:pt x="8220684" y="116840"/>
                  </a:lnTo>
                  <a:lnTo>
                    <a:pt x="8217636" y="116840"/>
                  </a:lnTo>
                  <a:lnTo>
                    <a:pt x="8215223" y="115443"/>
                  </a:lnTo>
                  <a:lnTo>
                    <a:pt x="8213318" y="112649"/>
                  </a:lnTo>
                  <a:lnTo>
                    <a:pt x="8211540" y="109855"/>
                  </a:lnTo>
                  <a:lnTo>
                    <a:pt x="8210651" y="105663"/>
                  </a:lnTo>
                  <a:lnTo>
                    <a:pt x="8210651" y="100075"/>
                  </a:lnTo>
                  <a:lnTo>
                    <a:pt x="8210651" y="97155"/>
                  </a:lnTo>
                  <a:lnTo>
                    <a:pt x="8210905" y="94615"/>
                  </a:lnTo>
                  <a:lnTo>
                    <a:pt x="8211413" y="92583"/>
                  </a:lnTo>
                  <a:lnTo>
                    <a:pt x="8211794" y="90424"/>
                  </a:lnTo>
                  <a:lnTo>
                    <a:pt x="8219160" y="83058"/>
                  </a:lnTo>
                  <a:lnTo>
                    <a:pt x="8220684" y="83058"/>
                  </a:lnTo>
                  <a:lnTo>
                    <a:pt x="8265896" y="83058"/>
                  </a:lnTo>
                  <a:lnTo>
                    <a:pt x="8265896" y="8636"/>
                  </a:lnTo>
                  <a:lnTo>
                    <a:pt x="8265896" y="7366"/>
                  </a:lnTo>
                  <a:lnTo>
                    <a:pt x="8266277" y="6096"/>
                  </a:lnTo>
                  <a:lnTo>
                    <a:pt x="8266785" y="4953"/>
                  </a:lnTo>
                  <a:lnTo>
                    <a:pt x="8267293" y="3810"/>
                  </a:lnTo>
                  <a:lnTo>
                    <a:pt x="8268436" y="2921"/>
                  </a:lnTo>
                  <a:lnTo>
                    <a:pt x="8269960" y="2159"/>
                  </a:lnTo>
                  <a:lnTo>
                    <a:pt x="8271484" y="1397"/>
                  </a:lnTo>
                  <a:lnTo>
                    <a:pt x="8273643" y="762"/>
                  </a:lnTo>
                  <a:lnTo>
                    <a:pt x="8276183" y="508"/>
                  </a:lnTo>
                  <a:lnTo>
                    <a:pt x="8278723" y="126"/>
                  </a:lnTo>
                  <a:lnTo>
                    <a:pt x="8281898" y="0"/>
                  </a:lnTo>
                  <a:lnTo>
                    <a:pt x="8285708" y="0"/>
                  </a:lnTo>
                  <a:close/>
                </a:path>
                <a:path w="9928860" h="521970">
                  <a:moveTo>
                    <a:pt x="1084808" y="0"/>
                  </a:moveTo>
                  <a:lnTo>
                    <a:pt x="1088872" y="0"/>
                  </a:lnTo>
                  <a:lnTo>
                    <a:pt x="1092174" y="126"/>
                  </a:lnTo>
                  <a:lnTo>
                    <a:pt x="1094714" y="508"/>
                  </a:lnTo>
                  <a:lnTo>
                    <a:pt x="1097254" y="762"/>
                  </a:lnTo>
                  <a:lnTo>
                    <a:pt x="1099286" y="1397"/>
                  </a:lnTo>
                  <a:lnTo>
                    <a:pt x="1100683" y="2159"/>
                  </a:lnTo>
                  <a:lnTo>
                    <a:pt x="1102207" y="2921"/>
                  </a:lnTo>
                  <a:lnTo>
                    <a:pt x="1103223" y="3810"/>
                  </a:lnTo>
                  <a:lnTo>
                    <a:pt x="1103858" y="4953"/>
                  </a:lnTo>
                  <a:lnTo>
                    <a:pt x="1104620" y="6096"/>
                  </a:lnTo>
                  <a:lnTo>
                    <a:pt x="1104874" y="7366"/>
                  </a:lnTo>
                  <a:lnTo>
                    <a:pt x="1104874" y="8636"/>
                  </a:lnTo>
                  <a:lnTo>
                    <a:pt x="1104874" y="83058"/>
                  </a:lnTo>
                  <a:lnTo>
                    <a:pt x="1188567" y="83058"/>
                  </a:lnTo>
                  <a:lnTo>
                    <a:pt x="1190218" y="83058"/>
                  </a:lnTo>
                  <a:lnTo>
                    <a:pt x="1191615" y="83312"/>
                  </a:lnTo>
                  <a:lnTo>
                    <a:pt x="1197965" y="92583"/>
                  </a:lnTo>
                  <a:lnTo>
                    <a:pt x="1198473" y="94615"/>
                  </a:lnTo>
                  <a:lnTo>
                    <a:pt x="1198600" y="97155"/>
                  </a:lnTo>
                  <a:lnTo>
                    <a:pt x="1198600" y="100075"/>
                  </a:lnTo>
                  <a:lnTo>
                    <a:pt x="1198600" y="105663"/>
                  </a:lnTo>
                  <a:lnTo>
                    <a:pt x="1197711" y="109855"/>
                  </a:lnTo>
                  <a:lnTo>
                    <a:pt x="1195806" y="112649"/>
                  </a:lnTo>
                  <a:lnTo>
                    <a:pt x="1193901" y="115443"/>
                  </a:lnTo>
                  <a:lnTo>
                    <a:pt x="1191488" y="116840"/>
                  </a:lnTo>
                  <a:lnTo>
                    <a:pt x="1188567" y="116840"/>
                  </a:lnTo>
                  <a:lnTo>
                    <a:pt x="1104874" y="116840"/>
                  </a:lnTo>
                  <a:lnTo>
                    <a:pt x="1104874" y="299974"/>
                  </a:lnTo>
                  <a:lnTo>
                    <a:pt x="1105493" y="316190"/>
                  </a:lnTo>
                  <a:lnTo>
                    <a:pt x="1120735" y="360459"/>
                  </a:lnTo>
                  <a:lnTo>
                    <a:pt x="1150721" y="370586"/>
                  </a:lnTo>
                  <a:lnTo>
                    <a:pt x="1156182" y="370586"/>
                  </a:lnTo>
                  <a:lnTo>
                    <a:pt x="1161008" y="370078"/>
                  </a:lnTo>
                  <a:lnTo>
                    <a:pt x="1165326" y="368935"/>
                  </a:lnTo>
                  <a:lnTo>
                    <a:pt x="1169644" y="367792"/>
                  </a:lnTo>
                  <a:lnTo>
                    <a:pt x="1173581" y="366649"/>
                  </a:lnTo>
                  <a:lnTo>
                    <a:pt x="1176883" y="365251"/>
                  </a:lnTo>
                  <a:lnTo>
                    <a:pt x="1180185" y="363982"/>
                  </a:lnTo>
                  <a:lnTo>
                    <a:pt x="1183106" y="362712"/>
                  </a:lnTo>
                  <a:lnTo>
                    <a:pt x="1185392" y="361569"/>
                  </a:lnTo>
                  <a:lnTo>
                    <a:pt x="1187805" y="360425"/>
                  </a:lnTo>
                  <a:lnTo>
                    <a:pt x="1189837" y="359918"/>
                  </a:lnTo>
                  <a:lnTo>
                    <a:pt x="1191615" y="359918"/>
                  </a:lnTo>
                  <a:lnTo>
                    <a:pt x="1192758" y="359918"/>
                  </a:lnTo>
                  <a:lnTo>
                    <a:pt x="1198600" y="372110"/>
                  </a:lnTo>
                  <a:lnTo>
                    <a:pt x="1198600" y="375031"/>
                  </a:lnTo>
                  <a:lnTo>
                    <a:pt x="1198600" y="379730"/>
                  </a:lnTo>
                  <a:lnTo>
                    <a:pt x="1198219" y="383540"/>
                  </a:lnTo>
                  <a:lnTo>
                    <a:pt x="1197457" y="386334"/>
                  </a:lnTo>
                  <a:lnTo>
                    <a:pt x="1196695" y="389255"/>
                  </a:lnTo>
                  <a:lnTo>
                    <a:pt x="1195425" y="391541"/>
                  </a:lnTo>
                  <a:lnTo>
                    <a:pt x="1193774" y="393192"/>
                  </a:lnTo>
                  <a:lnTo>
                    <a:pt x="1192123" y="394970"/>
                  </a:lnTo>
                  <a:lnTo>
                    <a:pt x="1189710" y="396494"/>
                  </a:lnTo>
                  <a:lnTo>
                    <a:pt x="1186408" y="397891"/>
                  </a:lnTo>
                  <a:lnTo>
                    <a:pt x="1183233" y="399415"/>
                  </a:lnTo>
                  <a:lnTo>
                    <a:pt x="1152499" y="404749"/>
                  </a:lnTo>
                  <a:lnTo>
                    <a:pt x="1148054" y="404749"/>
                  </a:lnTo>
                  <a:lnTo>
                    <a:pt x="1109954" y="398780"/>
                  </a:lnTo>
                  <a:lnTo>
                    <a:pt x="1079480" y="373989"/>
                  </a:lnTo>
                  <a:lnTo>
                    <a:pt x="1066139" y="329120"/>
                  </a:lnTo>
                  <a:lnTo>
                    <a:pt x="1064996" y="305308"/>
                  </a:lnTo>
                  <a:lnTo>
                    <a:pt x="1064996" y="116840"/>
                  </a:lnTo>
                  <a:lnTo>
                    <a:pt x="1019784" y="116840"/>
                  </a:lnTo>
                  <a:lnTo>
                    <a:pt x="1016736" y="116840"/>
                  </a:lnTo>
                  <a:lnTo>
                    <a:pt x="1014323" y="115443"/>
                  </a:lnTo>
                  <a:lnTo>
                    <a:pt x="1012418" y="112649"/>
                  </a:lnTo>
                  <a:lnTo>
                    <a:pt x="1010640" y="109855"/>
                  </a:lnTo>
                  <a:lnTo>
                    <a:pt x="1009751" y="105663"/>
                  </a:lnTo>
                  <a:lnTo>
                    <a:pt x="1009751" y="100075"/>
                  </a:lnTo>
                  <a:lnTo>
                    <a:pt x="1009751" y="97155"/>
                  </a:lnTo>
                  <a:lnTo>
                    <a:pt x="1010005" y="94615"/>
                  </a:lnTo>
                  <a:lnTo>
                    <a:pt x="1010513" y="92583"/>
                  </a:lnTo>
                  <a:lnTo>
                    <a:pt x="1010894" y="90424"/>
                  </a:lnTo>
                  <a:lnTo>
                    <a:pt x="1018260" y="83058"/>
                  </a:lnTo>
                  <a:lnTo>
                    <a:pt x="1019784" y="83058"/>
                  </a:lnTo>
                  <a:lnTo>
                    <a:pt x="1064996" y="83058"/>
                  </a:lnTo>
                  <a:lnTo>
                    <a:pt x="1064996" y="8636"/>
                  </a:lnTo>
                  <a:lnTo>
                    <a:pt x="1064996" y="7366"/>
                  </a:lnTo>
                  <a:lnTo>
                    <a:pt x="1065377" y="6096"/>
                  </a:lnTo>
                  <a:lnTo>
                    <a:pt x="1065885" y="4953"/>
                  </a:lnTo>
                  <a:lnTo>
                    <a:pt x="1066393" y="3810"/>
                  </a:lnTo>
                  <a:lnTo>
                    <a:pt x="1067536" y="2921"/>
                  </a:lnTo>
                  <a:lnTo>
                    <a:pt x="1069060" y="2159"/>
                  </a:lnTo>
                  <a:lnTo>
                    <a:pt x="1070584" y="1397"/>
                  </a:lnTo>
                  <a:lnTo>
                    <a:pt x="1072743" y="762"/>
                  </a:lnTo>
                  <a:lnTo>
                    <a:pt x="1075283" y="508"/>
                  </a:lnTo>
                  <a:lnTo>
                    <a:pt x="1077823" y="126"/>
                  </a:lnTo>
                  <a:lnTo>
                    <a:pt x="1080998" y="0"/>
                  </a:lnTo>
                  <a:lnTo>
                    <a:pt x="1084808" y="0"/>
                  </a:lnTo>
                  <a:close/>
                </a:path>
              </a:pathLst>
            </a:custGeom>
            <a:ln w="22860">
              <a:solidFill>
                <a:srgbClr val="FFFFFF"/>
              </a:solidFill>
            </a:ln>
          </p:spPr>
          <p:txBody>
            <a:bodyPr wrap="square" lIns="0" tIns="0" rIns="0" bIns="0" rtlCol="0"/>
            <a:lstStyle/>
            <a:p>
              <a:endParaRPr sz="1836" dirty="0"/>
            </a:p>
          </p:txBody>
        </p:sp>
        <p:sp>
          <p:nvSpPr>
            <p:cNvPr id="33" name="object 33"/>
            <p:cNvSpPr/>
            <p:nvPr/>
          </p:nvSpPr>
          <p:spPr>
            <a:xfrm>
              <a:off x="5328284" y="3111880"/>
              <a:ext cx="75056" cy="77469"/>
            </a:xfrm>
            <a:prstGeom prst="rect">
              <a:avLst/>
            </a:prstGeom>
            <a:blipFill>
              <a:blip r:embed="rId11" cstate="print"/>
              <a:stretch>
                <a:fillRect/>
              </a:stretch>
            </a:blipFill>
          </p:spPr>
          <p:txBody>
            <a:bodyPr wrap="square" lIns="0" tIns="0" rIns="0" bIns="0" rtlCol="0"/>
            <a:lstStyle/>
            <a:p>
              <a:endParaRPr sz="1836" dirty="0"/>
            </a:p>
          </p:txBody>
        </p:sp>
        <p:sp>
          <p:nvSpPr>
            <p:cNvPr id="34" name="object 34"/>
            <p:cNvSpPr/>
            <p:nvPr/>
          </p:nvSpPr>
          <p:spPr>
            <a:xfrm>
              <a:off x="2364104" y="3111880"/>
              <a:ext cx="75056" cy="77469"/>
            </a:xfrm>
            <a:prstGeom prst="rect">
              <a:avLst/>
            </a:prstGeom>
            <a:blipFill>
              <a:blip r:embed="rId12" cstate="print"/>
              <a:stretch>
                <a:fillRect/>
              </a:stretch>
            </a:blipFill>
          </p:spPr>
          <p:txBody>
            <a:bodyPr wrap="square" lIns="0" tIns="0" rIns="0" bIns="0" rtlCol="0"/>
            <a:lstStyle/>
            <a:p>
              <a:endParaRPr sz="1836" dirty="0"/>
            </a:p>
          </p:txBody>
        </p:sp>
        <p:sp>
          <p:nvSpPr>
            <p:cNvPr id="35" name="object 35"/>
            <p:cNvSpPr/>
            <p:nvPr/>
          </p:nvSpPr>
          <p:spPr>
            <a:xfrm>
              <a:off x="4443603" y="3093466"/>
              <a:ext cx="3891279" cy="474980"/>
            </a:xfrm>
            <a:custGeom>
              <a:avLst/>
              <a:gdLst/>
              <a:ahLst/>
              <a:cxnLst/>
              <a:rect l="l" t="t" r="r" b="b"/>
              <a:pathLst>
                <a:path w="3891279" h="474979">
                  <a:moveTo>
                    <a:pt x="244348" y="3683"/>
                  </a:moveTo>
                  <a:lnTo>
                    <a:pt x="248412" y="3683"/>
                  </a:lnTo>
                  <a:lnTo>
                    <a:pt x="251713" y="3937"/>
                  </a:lnTo>
                  <a:lnTo>
                    <a:pt x="254254" y="4445"/>
                  </a:lnTo>
                  <a:lnTo>
                    <a:pt x="256794" y="4825"/>
                  </a:lnTo>
                  <a:lnTo>
                    <a:pt x="264541" y="11049"/>
                  </a:lnTo>
                  <a:lnTo>
                    <a:pt x="264541" y="12446"/>
                  </a:lnTo>
                  <a:lnTo>
                    <a:pt x="264541" y="462153"/>
                  </a:lnTo>
                  <a:lnTo>
                    <a:pt x="264541" y="463676"/>
                  </a:lnTo>
                  <a:lnTo>
                    <a:pt x="264160" y="465074"/>
                  </a:lnTo>
                  <a:lnTo>
                    <a:pt x="263651" y="466217"/>
                  </a:lnTo>
                  <a:lnTo>
                    <a:pt x="263144" y="467360"/>
                  </a:lnTo>
                  <a:lnTo>
                    <a:pt x="262127" y="468249"/>
                  </a:lnTo>
                  <a:lnTo>
                    <a:pt x="260604" y="468884"/>
                  </a:lnTo>
                  <a:lnTo>
                    <a:pt x="259207" y="469519"/>
                  </a:lnTo>
                  <a:lnTo>
                    <a:pt x="257301" y="470026"/>
                  </a:lnTo>
                  <a:lnTo>
                    <a:pt x="255143" y="470408"/>
                  </a:lnTo>
                  <a:lnTo>
                    <a:pt x="252857" y="470662"/>
                  </a:lnTo>
                  <a:lnTo>
                    <a:pt x="250062" y="470916"/>
                  </a:lnTo>
                  <a:lnTo>
                    <a:pt x="246761" y="470916"/>
                  </a:lnTo>
                  <a:lnTo>
                    <a:pt x="243205" y="470916"/>
                  </a:lnTo>
                  <a:lnTo>
                    <a:pt x="227711" y="463676"/>
                  </a:lnTo>
                  <a:lnTo>
                    <a:pt x="227711" y="462153"/>
                  </a:lnTo>
                  <a:lnTo>
                    <a:pt x="227711" y="418592"/>
                  </a:lnTo>
                  <a:lnTo>
                    <a:pt x="190563" y="451471"/>
                  </a:lnTo>
                  <a:lnTo>
                    <a:pt x="150812" y="470868"/>
                  </a:lnTo>
                  <a:lnTo>
                    <a:pt x="121538" y="474599"/>
                  </a:lnTo>
                  <a:lnTo>
                    <a:pt x="105751" y="473791"/>
                  </a:lnTo>
                  <a:lnTo>
                    <a:pt x="65532" y="461772"/>
                  </a:lnTo>
                  <a:lnTo>
                    <a:pt x="35724" y="437661"/>
                  </a:lnTo>
                  <a:lnTo>
                    <a:pt x="15319" y="403732"/>
                  </a:lnTo>
                  <a:lnTo>
                    <a:pt x="3696" y="361418"/>
                  </a:lnTo>
                  <a:lnTo>
                    <a:pt x="0" y="314198"/>
                  </a:lnTo>
                  <a:lnTo>
                    <a:pt x="523" y="295413"/>
                  </a:lnTo>
                  <a:lnTo>
                    <a:pt x="8382" y="244729"/>
                  </a:lnTo>
                  <a:lnTo>
                    <a:pt x="25455" y="203402"/>
                  </a:lnTo>
                  <a:lnTo>
                    <a:pt x="51450" y="172672"/>
                  </a:lnTo>
                  <a:lnTo>
                    <a:pt x="86159" y="153328"/>
                  </a:lnTo>
                  <a:lnTo>
                    <a:pt x="129539" y="146685"/>
                  </a:lnTo>
                  <a:lnTo>
                    <a:pt x="142970" y="147448"/>
                  </a:lnTo>
                  <a:lnTo>
                    <a:pt x="179832" y="159004"/>
                  </a:lnTo>
                  <a:lnTo>
                    <a:pt x="213568" y="183774"/>
                  </a:lnTo>
                  <a:lnTo>
                    <a:pt x="224662" y="194945"/>
                  </a:lnTo>
                  <a:lnTo>
                    <a:pt x="224662" y="12446"/>
                  </a:lnTo>
                  <a:lnTo>
                    <a:pt x="224662" y="11049"/>
                  </a:lnTo>
                  <a:lnTo>
                    <a:pt x="224917" y="9906"/>
                  </a:lnTo>
                  <a:lnTo>
                    <a:pt x="225425" y="8762"/>
                  </a:lnTo>
                  <a:lnTo>
                    <a:pt x="226060" y="7620"/>
                  </a:lnTo>
                  <a:lnTo>
                    <a:pt x="227075" y="6731"/>
                  </a:lnTo>
                  <a:lnTo>
                    <a:pt x="228726" y="6096"/>
                  </a:lnTo>
                  <a:lnTo>
                    <a:pt x="230250" y="5461"/>
                  </a:lnTo>
                  <a:lnTo>
                    <a:pt x="232283" y="4825"/>
                  </a:lnTo>
                  <a:lnTo>
                    <a:pt x="234823" y="4445"/>
                  </a:lnTo>
                  <a:lnTo>
                    <a:pt x="237489" y="3937"/>
                  </a:lnTo>
                  <a:lnTo>
                    <a:pt x="240664" y="3683"/>
                  </a:lnTo>
                  <a:lnTo>
                    <a:pt x="244348" y="3683"/>
                  </a:lnTo>
                  <a:close/>
                </a:path>
                <a:path w="3891279" h="474979">
                  <a:moveTo>
                    <a:pt x="3871087" y="2032"/>
                  </a:moveTo>
                  <a:lnTo>
                    <a:pt x="3875151" y="2032"/>
                  </a:lnTo>
                  <a:lnTo>
                    <a:pt x="3878453" y="2286"/>
                  </a:lnTo>
                  <a:lnTo>
                    <a:pt x="3891279" y="9398"/>
                  </a:lnTo>
                  <a:lnTo>
                    <a:pt x="3891279" y="10795"/>
                  </a:lnTo>
                  <a:lnTo>
                    <a:pt x="3891279" y="462153"/>
                  </a:lnTo>
                  <a:lnTo>
                    <a:pt x="3891279" y="463550"/>
                  </a:lnTo>
                  <a:lnTo>
                    <a:pt x="3890899" y="464693"/>
                  </a:lnTo>
                  <a:lnTo>
                    <a:pt x="3880993" y="470154"/>
                  </a:lnTo>
                  <a:lnTo>
                    <a:pt x="3878453" y="470662"/>
                  </a:lnTo>
                  <a:lnTo>
                    <a:pt x="3875151" y="470916"/>
                  </a:lnTo>
                  <a:lnTo>
                    <a:pt x="3871087" y="470916"/>
                  </a:lnTo>
                  <a:lnTo>
                    <a:pt x="3867404" y="470916"/>
                  </a:lnTo>
                  <a:lnTo>
                    <a:pt x="3864102" y="470662"/>
                  </a:lnTo>
                  <a:lnTo>
                    <a:pt x="3861562" y="470154"/>
                  </a:lnTo>
                  <a:lnTo>
                    <a:pt x="3859022" y="469773"/>
                  </a:lnTo>
                  <a:lnTo>
                    <a:pt x="3851402" y="463550"/>
                  </a:lnTo>
                  <a:lnTo>
                    <a:pt x="3851402" y="462153"/>
                  </a:lnTo>
                  <a:lnTo>
                    <a:pt x="3851402" y="10795"/>
                  </a:lnTo>
                  <a:lnTo>
                    <a:pt x="3851402" y="9398"/>
                  </a:lnTo>
                  <a:lnTo>
                    <a:pt x="3851655" y="8255"/>
                  </a:lnTo>
                  <a:lnTo>
                    <a:pt x="3867404" y="2032"/>
                  </a:lnTo>
                  <a:lnTo>
                    <a:pt x="3871087" y="2032"/>
                  </a:lnTo>
                  <a:close/>
                </a:path>
                <a:path w="3891279" h="474979">
                  <a:moveTo>
                    <a:pt x="759079" y="2032"/>
                  </a:moveTo>
                  <a:lnTo>
                    <a:pt x="763143" y="2032"/>
                  </a:lnTo>
                  <a:lnTo>
                    <a:pt x="766445" y="2286"/>
                  </a:lnTo>
                  <a:lnTo>
                    <a:pt x="779272" y="9398"/>
                  </a:lnTo>
                  <a:lnTo>
                    <a:pt x="779272" y="10795"/>
                  </a:lnTo>
                  <a:lnTo>
                    <a:pt x="779272" y="462153"/>
                  </a:lnTo>
                  <a:lnTo>
                    <a:pt x="779272" y="463550"/>
                  </a:lnTo>
                  <a:lnTo>
                    <a:pt x="778891" y="464693"/>
                  </a:lnTo>
                  <a:lnTo>
                    <a:pt x="768985" y="470154"/>
                  </a:lnTo>
                  <a:lnTo>
                    <a:pt x="766445" y="470662"/>
                  </a:lnTo>
                  <a:lnTo>
                    <a:pt x="763143" y="470916"/>
                  </a:lnTo>
                  <a:lnTo>
                    <a:pt x="759079" y="470916"/>
                  </a:lnTo>
                  <a:lnTo>
                    <a:pt x="755396" y="470916"/>
                  </a:lnTo>
                  <a:lnTo>
                    <a:pt x="752094" y="470662"/>
                  </a:lnTo>
                  <a:lnTo>
                    <a:pt x="749554" y="470154"/>
                  </a:lnTo>
                  <a:lnTo>
                    <a:pt x="747013" y="469773"/>
                  </a:lnTo>
                  <a:lnTo>
                    <a:pt x="739394" y="463550"/>
                  </a:lnTo>
                  <a:lnTo>
                    <a:pt x="739394" y="462153"/>
                  </a:lnTo>
                  <a:lnTo>
                    <a:pt x="739394" y="10795"/>
                  </a:lnTo>
                  <a:lnTo>
                    <a:pt x="739394" y="9398"/>
                  </a:lnTo>
                  <a:lnTo>
                    <a:pt x="739648" y="8255"/>
                  </a:lnTo>
                  <a:lnTo>
                    <a:pt x="755396" y="2032"/>
                  </a:lnTo>
                  <a:lnTo>
                    <a:pt x="759079" y="2032"/>
                  </a:lnTo>
                  <a:close/>
                </a:path>
                <a:path w="3891279" h="474979">
                  <a:moveTo>
                    <a:pt x="2933446" y="0"/>
                  </a:moveTo>
                  <a:lnTo>
                    <a:pt x="2940939" y="0"/>
                  </a:lnTo>
                  <a:lnTo>
                    <a:pt x="2948304" y="762"/>
                  </a:lnTo>
                  <a:lnTo>
                    <a:pt x="2955544" y="2286"/>
                  </a:lnTo>
                  <a:lnTo>
                    <a:pt x="2962655" y="3683"/>
                  </a:lnTo>
                  <a:lnTo>
                    <a:pt x="2984246" y="26924"/>
                  </a:lnTo>
                  <a:lnTo>
                    <a:pt x="2984246" y="29845"/>
                  </a:lnTo>
                  <a:lnTo>
                    <a:pt x="2984246" y="33020"/>
                  </a:lnTo>
                  <a:lnTo>
                    <a:pt x="2982468" y="41910"/>
                  </a:lnTo>
                  <a:lnTo>
                    <a:pt x="2981960" y="43053"/>
                  </a:lnTo>
                  <a:lnTo>
                    <a:pt x="2981198" y="43814"/>
                  </a:lnTo>
                  <a:lnTo>
                    <a:pt x="2980436" y="44196"/>
                  </a:lnTo>
                  <a:lnTo>
                    <a:pt x="2979674" y="44704"/>
                  </a:lnTo>
                  <a:lnTo>
                    <a:pt x="2978785" y="44958"/>
                  </a:lnTo>
                  <a:lnTo>
                    <a:pt x="2977642" y="44958"/>
                  </a:lnTo>
                  <a:lnTo>
                    <a:pt x="2975864" y="44958"/>
                  </a:lnTo>
                  <a:lnTo>
                    <a:pt x="2973704" y="44323"/>
                  </a:lnTo>
                  <a:lnTo>
                    <a:pt x="2971292" y="43307"/>
                  </a:lnTo>
                  <a:lnTo>
                    <a:pt x="2968752" y="42163"/>
                  </a:lnTo>
                  <a:lnTo>
                    <a:pt x="2965704" y="40894"/>
                  </a:lnTo>
                  <a:lnTo>
                    <a:pt x="2962021" y="39624"/>
                  </a:lnTo>
                  <a:lnTo>
                    <a:pt x="2958338" y="38226"/>
                  </a:lnTo>
                  <a:lnTo>
                    <a:pt x="2954020" y="36957"/>
                  </a:lnTo>
                  <a:lnTo>
                    <a:pt x="2948940" y="35941"/>
                  </a:lnTo>
                  <a:lnTo>
                    <a:pt x="2943987" y="34798"/>
                  </a:lnTo>
                  <a:lnTo>
                    <a:pt x="2938145" y="34162"/>
                  </a:lnTo>
                  <a:lnTo>
                    <a:pt x="2931414" y="34162"/>
                  </a:lnTo>
                  <a:lnTo>
                    <a:pt x="2922016" y="34162"/>
                  </a:lnTo>
                  <a:lnTo>
                    <a:pt x="2914142" y="35687"/>
                  </a:lnTo>
                  <a:lnTo>
                    <a:pt x="2907665" y="38735"/>
                  </a:lnTo>
                  <a:lnTo>
                    <a:pt x="2901188" y="41783"/>
                  </a:lnTo>
                  <a:lnTo>
                    <a:pt x="2895854" y="46482"/>
                  </a:lnTo>
                  <a:lnTo>
                    <a:pt x="2882207" y="86754"/>
                  </a:lnTo>
                  <a:lnTo>
                    <a:pt x="2880868" y="116205"/>
                  </a:lnTo>
                  <a:lnTo>
                    <a:pt x="2880868" y="152146"/>
                  </a:lnTo>
                  <a:lnTo>
                    <a:pt x="2955163" y="152146"/>
                  </a:lnTo>
                  <a:lnTo>
                    <a:pt x="2956687" y="152146"/>
                  </a:lnTo>
                  <a:lnTo>
                    <a:pt x="2964179" y="161671"/>
                  </a:lnTo>
                  <a:lnTo>
                    <a:pt x="2964688" y="163703"/>
                  </a:lnTo>
                  <a:lnTo>
                    <a:pt x="2964942" y="166243"/>
                  </a:lnTo>
                  <a:lnTo>
                    <a:pt x="2964942" y="169163"/>
                  </a:lnTo>
                  <a:lnTo>
                    <a:pt x="2964942" y="174751"/>
                  </a:lnTo>
                  <a:lnTo>
                    <a:pt x="2964053" y="178943"/>
                  </a:lnTo>
                  <a:lnTo>
                    <a:pt x="2962148" y="181737"/>
                  </a:lnTo>
                  <a:lnTo>
                    <a:pt x="2960370" y="184531"/>
                  </a:lnTo>
                  <a:lnTo>
                    <a:pt x="2958083" y="185928"/>
                  </a:lnTo>
                  <a:lnTo>
                    <a:pt x="2955163" y="185928"/>
                  </a:lnTo>
                  <a:lnTo>
                    <a:pt x="2880868" y="185928"/>
                  </a:lnTo>
                  <a:lnTo>
                    <a:pt x="2880868" y="462153"/>
                  </a:lnTo>
                  <a:lnTo>
                    <a:pt x="2880868" y="463550"/>
                  </a:lnTo>
                  <a:lnTo>
                    <a:pt x="2880487" y="464693"/>
                  </a:lnTo>
                  <a:lnTo>
                    <a:pt x="2879852" y="465836"/>
                  </a:lnTo>
                  <a:lnTo>
                    <a:pt x="2879217" y="466979"/>
                  </a:lnTo>
                  <a:lnTo>
                    <a:pt x="2878074" y="467868"/>
                  </a:lnTo>
                  <a:lnTo>
                    <a:pt x="2876677" y="468503"/>
                  </a:lnTo>
                  <a:lnTo>
                    <a:pt x="2875153" y="469138"/>
                  </a:lnTo>
                  <a:lnTo>
                    <a:pt x="2873121" y="469773"/>
                  </a:lnTo>
                  <a:lnTo>
                    <a:pt x="2870454" y="470154"/>
                  </a:lnTo>
                  <a:lnTo>
                    <a:pt x="2867787" y="470662"/>
                  </a:lnTo>
                  <a:lnTo>
                    <a:pt x="2864485" y="470916"/>
                  </a:lnTo>
                  <a:lnTo>
                    <a:pt x="2860802" y="470916"/>
                  </a:lnTo>
                  <a:lnTo>
                    <a:pt x="2856992" y="470916"/>
                  </a:lnTo>
                  <a:lnTo>
                    <a:pt x="2853817" y="470662"/>
                  </a:lnTo>
                  <a:lnTo>
                    <a:pt x="2851150" y="470154"/>
                  </a:lnTo>
                  <a:lnTo>
                    <a:pt x="2848610" y="469773"/>
                  </a:lnTo>
                  <a:lnTo>
                    <a:pt x="2846578" y="469138"/>
                  </a:lnTo>
                  <a:lnTo>
                    <a:pt x="2845054" y="468503"/>
                  </a:lnTo>
                  <a:lnTo>
                    <a:pt x="2843403" y="467868"/>
                  </a:lnTo>
                  <a:lnTo>
                    <a:pt x="2842387" y="466979"/>
                  </a:lnTo>
                  <a:lnTo>
                    <a:pt x="2841879" y="465836"/>
                  </a:lnTo>
                  <a:lnTo>
                    <a:pt x="2841244" y="464693"/>
                  </a:lnTo>
                  <a:lnTo>
                    <a:pt x="2840990" y="463550"/>
                  </a:lnTo>
                  <a:lnTo>
                    <a:pt x="2840990" y="462153"/>
                  </a:lnTo>
                  <a:lnTo>
                    <a:pt x="2840990" y="185928"/>
                  </a:lnTo>
                  <a:lnTo>
                    <a:pt x="2795397" y="185928"/>
                  </a:lnTo>
                  <a:lnTo>
                    <a:pt x="2792349" y="185928"/>
                  </a:lnTo>
                  <a:lnTo>
                    <a:pt x="2789936" y="184531"/>
                  </a:lnTo>
                  <a:lnTo>
                    <a:pt x="2788285" y="181737"/>
                  </a:lnTo>
                  <a:lnTo>
                    <a:pt x="2786506" y="178943"/>
                  </a:lnTo>
                  <a:lnTo>
                    <a:pt x="2785745" y="174751"/>
                  </a:lnTo>
                  <a:lnTo>
                    <a:pt x="2785745" y="169163"/>
                  </a:lnTo>
                  <a:lnTo>
                    <a:pt x="2785745" y="166243"/>
                  </a:lnTo>
                  <a:lnTo>
                    <a:pt x="2785999" y="163703"/>
                  </a:lnTo>
                  <a:lnTo>
                    <a:pt x="2793873" y="152146"/>
                  </a:lnTo>
                  <a:lnTo>
                    <a:pt x="2795397" y="152146"/>
                  </a:lnTo>
                  <a:lnTo>
                    <a:pt x="2840990" y="152146"/>
                  </a:lnTo>
                  <a:lnTo>
                    <a:pt x="2840990" y="117601"/>
                  </a:lnTo>
                  <a:lnTo>
                    <a:pt x="2841347" y="102288"/>
                  </a:lnTo>
                  <a:lnTo>
                    <a:pt x="2846704" y="63373"/>
                  </a:lnTo>
                  <a:lnTo>
                    <a:pt x="2863977" y="26797"/>
                  </a:lnTo>
                  <a:lnTo>
                    <a:pt x="2901959" y="3643"/>
                  </a:lnTo>
                  <a:lnTo>
                    <a:pt x="2922204" y="404"/>
                  </a:lnTo>
                  <a:lnTo>
                    <a:pt x="2933446" y="0"/>
                  </a:lnTo>
                  <a:close/>
                </a:path>
              </a:pathLst>
            </a:custGeom>
            <a:ln w="22860">
              <a:solidFill>
                <a:srgbClr val="FFFFFF"/>
              </a:solidFill>
            </a:ln>
          </p:spPr>
          <p:txBody>
            <a:bodyPr wrap="square" lIns="0" tIns="0" rIns="0" bIns="0" rtlCol="0"/>
            <a:lstStyle/>
            <a:p>
              <a:endParaRPr sz="1836" dirty="0"/>
            </a:p>
          </p:txBody>
        </p:sp>
        <p:sp>
          <p:nvSpPr>
            <p:cNvPr id="36" name="object 36"/>
            <p:cNvSpPr/>
            <p:nvPr/>
          </p:nvSpPr>
          <p:spPr>
            <a:xfrm>
              <a:off x="3024632" y="4003547"/>
              <a:ext cx="207010" cy="125349"/>
            </a:xfrm>
            <a:prstGeom prst="rect">
              <a:avLst/>
            </a:prstGeom>
            <a:blipFill>
              <a:blip r:embed="rId5" cstate="print"/>
              <a:stretch>
                <a:fillRect/>
              </a:stretch>
            </a:blipFill>
          </p:spPr>
          <p:txBody>
            <a:bodyPr wrap="square" lIns="0" tIns="0" rIns="0" bIns="0" rtlCol="0"/>
            <a:lstStyle/>
            <a:p>
              <a:endParaRPr sz="1836" dirty="0"/>
            </a:p>
          </p:txBody>
        </p:sp>
        <p:sp>
          <p:nvSpPr>
            <p:cNvPr id="37" name="object 37"/>
            <p:cNvSpPr/>
            <p:nvPr/>
          </p:nvSpPr>
          <p:spPr>
            <a:xfrm>
              <a:off x="1854707" y="4014978"/>
              <a:ext cx="183515" cy="259715"/>
            </a:xfrm>
            <a:custGeom>
              <a:avLst/>
              <a:gdLst/>
              <a:ahLst/>
              <a:cxnLst/>
              <a:rect l="l" t="t" r="r" b="b"/>
              <a:pathLst>
                <a:path w="183514" h="259714">
                  <a:moveTo>
                    <a:pt x="85979" y="0"/>
                  </a:moveTo>
                  <a:lnTo>
                    <a:pt x="46481" y="11049"/>
                  </a:lnTo>
                  <a:lnTo>
                    <a:pt x="19685" y="40259"/>
                  </a:lnTo>
                  <a:lnTo>
                    <a:pt x="4699" y="81026"/>
                  </a:lnTo>
                  <a:lnTo>
                    <a:pt x="0" y="127254"/>
                  </a:lnTo>
                  <a:lnTo>
                    <a:pt x="240" y="139733"/>
                  </a:lnTo>
                  <a:lnTo>
                    <a:pt x="6294" y="187723"/>
                  </a:lnTo>
                  <a:lnTo>
                    <a:pt x="22913" y="227371"/>
                  </a:lnTo>
                  <a:lnTo>
                    <a:pt x="52010" y="253212"/>
                  </a:lnTo>
                  <a:lnTo>
                    <a:pt x="83693" y="259588"/>
                  </a:lnTo>
                  <a:lnTo>
                    <a:pt x="91693" y="259588"/>
                  </a:lnTo>
                  <a:lnTo>
                    <a:pt x="130556" y="245110"/>
                  </a:lnTo>
                  <a:lnTo>
                    <a:pt x="162042" y="218715"/>
                  </a:lnTo>
                  <a:lnTo>
                    <a:pt x="183134" y="194945"/>
                  </a:lnTo>
                  <a:lnTo>
                    <a:pt x="183134" y="62611"/>
                  </a:lnTo>
                  <a:lnTo>
                    <a:pt x="146486" y="25034"/>
                  </a:lnTo>
                  <a:lnTo>
                    <a:pt x="110934" y="4016"/>
                  </a:lnTo>
                  <a:lnTo>
                    <a:pt x="85979" y="0"/>
                  </a:lnTo>
                  <a:close/>
                </a:path>
              </a:pathLst>
            </a:custGeom>
            <a:ln w="22860">
              <a:solidFill>
                <a:srgbClr val="FFFFFF"/>
              </a:solidFill>
            </a:ln>
          </p:spPr>
          <p:txBody>
            <a:bodyPr wrap="square" lIns="0" tIns="0" rIns="0" bIns="0" rtlCol="0"/>
            <a:lstStyle/>
            <a:p>
              <a:endParaRPr sz="1836" dirty="0"/>
            </a:p>
          </p:txBody>
        </p:sp>
        <p:sp>
          <p:nvSpPr>
            <p:cNvPr id="38" name="object 38"/>
            <p:cNvSpPr/>
            <p:nvPr/>
          </p:nvSpPr>
          <p:spPr>
            <a:xfrm>
              <a:off x="1124229" y="4003547"/>
              <a:ext cx="206984" cy="125349"/>
            </a:xfrm>
            <a:prstGeom prst="rect">
              <a:avLst/>
            </a:prstGeom>
            <a:blipFill>
              <a:blip r:embed="rId13" cstate="print"/>
              <a:stretch>
                <a:fillRect/>
              </a:stretch>
            </a:blipFill>
          </p:spPr>
          <p:txBody>
            <a:bodyPr wrap="square" lIns="0" tIns="0" rIns="0" bIns="0" rtlCol="0"/>
            <a:lstStyle/>
            <a:p>
              <a:endParaRPr sz="1836" dirty="0"/>
            </a:p>
          </p:txBody>
        </p:sp>
        <p:sp>
          <p:nvSpPr>
            <p:cNvPr id="39" name="object 39"/>
            <p:cNvSpPr/>
            <p:nvPr/>
          </p:nvSpPr>
          <p:spPr>
            <a:xfrm>
              <a:off x="1092796" y="3837813"/>
              <a:ext cx="3082290" cy="471170"/>
            </a:xfrm>
            <a:custGeom>
              <a:avLst/>
              <a:gdLst/>
              <a:ahLst/>
              <a:cxnLst/>
              <a:rect l="l" t="t" r="r" b="b"/>
              <a:pathLst>
                <a:path w="3082290" h="471170">
                  <a:moveTo>
                    <a:pt x="1293787" y="146685"/>
                  </a:moveTo>
                  <a:lnTo>
                    <a:pt x="1297851" y="146685"/>
                  </a:lnTo>
                  <a:lnTo>
                    <a:pt x="1301026" y="146938"/>
                  </a:lnTo>
                  <a:lnTo>
                    <a:pt x="1312837" y="151764"/>
                  </a:lnTo>
                  <a:lnTo>
                    <a:pt x="1313472" y="152907"/>
                  </a:lnTo>
                  <a:lnTo>
                    <a:pt x="1313853" y="154050"/>
                  </a:lnTo>
                  <a:lnTo>
                    <a:pt x="1313853" y="155448"/>
                  </a:lnTo>
                  <a:lnTo>
                    <a:pt x="1313853" y="334899"/>
                  </a:lnTo>
                  <a:lnTo>
                    <a:pt x="1318171" y="380745"/>
                  </a:lnTo>
                  <a:lnTo>
                    <a:pt x="1335923" y="417028"/>
                  </a:lnTo>
                  <a:lnTo>
                    <a:pt x="1376464" y="436959"/>
                  </a:lnTo>
                  <a:lnTo>
                    <a:pt x="1385227" y="437388"/>
                  </a:lnTo>
                  <a:lnTo>
                    <a:pt x="1396750" y="436364"/>
                  </a:lnTo>
                  <a:lnTo>
                    <a:pt x="1442893" y="411839"/>
                  </a:lnTo>
                  <a:lnTo>
                    <a:pt x="1479969" y="372744"/>
                  </a:lnTo>
                  <a:lnTo>
                    <a:pt x="1479969" y="155448"/>
                  </a:lnTo>
                  <a:lnTo>
                    <a:pt x="1479969" y="154050"/>
                  </a:lnTo>
                  <a:lnTo>
                    <a:pt x="1495971" y="146685"/>
                  </a:lnTo>
                  <a:lnTo>
                    <a:pt x="1500035" y="146685"/>
                  </a:lnTo>
                  <a:lnTo>
                    <a:pt x="1503845" y="146685"/>
                  </a:lnTo>
                  <a:lnTo>
                    <a:pt x="1519847" y="154050"/>
                  </a:lnTo>
                  <a:lnTo>
                    <a:pt x="1519847" y="155448"/>
                  </a:lnTo>
                  <a:lnTo>
                    <a:pt x="1519847" y="458469"/>
                  </a:lnTo>
                  <a:lnTo>
                    <a:pt x="1519847" y="459867"/>
                  </a:lnTo>
                  <a:lnTo>
                    <a:pt x="1519466" y="461010"/>
                  </a:lnTo>
                  <a:lnTo>
                    <a:pt x="1518958" y="462153"/>
                  </a:lnTo>
                  <a:lnTo>
                    <a:pt x="1518450" y="463295"/>
                  </a:lnTo>
                  <a:lnTo>
                    <a:pt x="1517307" y="464185"/>
                  </a:lnTo>
                  <a:lnTo>
                    <a:pt x="1515783" y="464819"/>
                  </a:lnTo>
                  <a:lnTo>
                    <a:pt x="1514259" y="465455"/>
                  </a:lnTo>
                  <a:lnTo>
                    <a:pt x="1512227" y="466089"/>
                  </a:lnTo>
                  <a:lnTo>
                    <a:pt x="1509814" y="466470"/>
                  </a:lnTo>
                  <a:lnTo>
                    <a:pt x="1507274" y="466979"/>
                  </a:lnTo>
                  <a:lnTo>
                    <a:pt x="1504226" y="467232"/>
                  </a:lnTo>
                  <a:lnTo>
                    <a:pt x="1500670" y="467232"/>
                  </a:lnTo>
                  <a:lnTo>
                    <a:pt x="1496733" y="467232"/>
                  </a:lnTo>
                  <a:lnTo>
                    <a:pt x="1493431" y="466979"/>
                  </a:lnTo>
                  <a:lnTo>
                    <a:pt x="1491018" y="466470"/>
                  </a:lnTo>
                  <a:lnTo>
                    <a:pt x="1488605" y="466089"/>
                  </a:lnTo>
                  <a:lnTo>
                    <a:pt x="1482509" y="462153"/>
                  </a:lnTo>
                  <a:lnTo>
                    <a:pt x="1481874" y="461010"/>
                  </a:lnTo>
                  <a:lnTo>
                    <a:pt x="1481620" y="459867"/>
                  </a:lnTo>
                  <a:lnTo>
                    <a:pt x="1481620" y="458469"/>
                  </a:lnTo>
                  <a:lnTo>
                    <a:pt x="1481620" y="415670"/>
                  </a:lnTo>
                  <a:lnTo>
                    <a:pt x="1443115" y="450282"/>
                  </a:lnTo>
                  <a:lnTo>
                    <a:pt x="1405626" y="467614"/>
                  </a:lnTo>
                  <a:lnTo>
                    <a:pt x="1380782" y="470916"/>
                  </a:lnTo>
                  <a:lnTo>
                    <a:pt x="1366496" y="470277"/>
                  </a:lnTo>
                  <a:lnTo>
                    <a:pt x="1320903" y="455384"/>
                  </a:lnTo>
                  <a:lnTo>
                    <a:pt x="1291761" y="424576"/>
                  </a:lnTo>
                  <a:lnTo>
                    <a:pt x="1277136" y="381569"/>
                  </a:lnTo>
                  <a:lnTo>
                    <a:pt x="1273975" y="338581"/>
                  </a:lnTo>
                  <a:lnTo>
                    <a:pt x="1273975" y="155448"/>
                  </a:lnTo>
                  <a:lnTo>
                    <a:pt x="1273975" y="154050"/>
                  </a:lnTo>
                  <a:lnTo>
                    <a:pt x="1274356" y="152907"/>
                  </a:lnTo>
                  <a:lnTo>
                    <a:pt x="1274864" y="151764"/>
                  </a:lnTo>
                  <a:lnTo>
                    <a:pt x="1275372" y="150622"/>
                  </a:lnTo>
                  <a:lnTo>
                    <a:pt x="1289977" y="146685"/>
                  </a:lnTo>
                  <a:lnTo>
                    <a:pt x="1293787" y="146685"/>
                  </a:lnTo>
                  <a:close/>
                </a:path>
                <a:path w="3082290" h="471170">
                  <a:moveTo>
                    <a:pt x="2593124" y="143001"/>
                  </a:moveTo>
                  <a:lnTo>
                    <a:pt x="2600744" y="143001"/>
                  </a:lnTo>
                  <a:lnTo>
                    <a:pt x="2608237" y="143637"/>
                  </a:lnTo>
                  <a:lnTo>
                    <a:pt x="2615730" y="144906"/>
                  </a:lnTo>
                  <a:lnTo>
                    <a:pt x="2623223" y="146050"/>
                  </a:lnTo>
                  <a:lnTo>
                    <a:pt x="2630081" y="147700"/>
                  </a:lnTo>
                  <a:lnTo>
                    <a:pt x="2636177" y="149732"/>
                  </a:lnTo>
                  <a:lnTo>
                    <a:pt x="2642273" y="151764"/>
                  </a:lnTo>
                  <a:lnTo>
                    <a:pt x="2668943" y="172212"/>
                  </a:lnTo>
                  <a:lnTo>
                    <a:pt x="2669324" y="173736"/>
                  </a:lnTo>
                  <a:lnTo>
                    <a:pt x="2669451" y="175641"/>
                  </a:lnTo>
                  <a:lnTo>
                    <a:pt x="2669705" y="177545"/>
                  </a:lnTo>
                  <a:lnTo>
                    <a:pt x="2669832" y="179831"/>
                  </a:lnTo>
                  <a:lnTo>
                    <a:pt x="2669832" y="182499"/>
                  </a:lnTo>
                  <a:lnTo>
                    <a:pt x="2669832" y="185293"/>
                  </a:lnTo>
                  <a:lnTo>
                    <a:pt x="2669705" y="187579"/>
                  </a:lnTo>
                  <a:lnTo>
                    <a:pt x="2663101" y="200025"/>
                  </a:lnTo>
                  <a:lnTo>
                    <a:pt x="2661831" y="200025"/>
                  </a:lnTo>
                  <a:lnTo>
                    <a:pt x="2660053" y="200025"/>
                  </a:lnTo>
                  <a:lnTo>
                    <a:pt x="2657259" y="198755"/>
                  </a:lnTo>
                  <a:lnTo>
                    <a:pt x="2653703" y="196342"/>
                  </a:lnTo>
                  <a:lnTo>
                    <a:pt x="2650147" y="193801"/>
                  </a:lnTo>
                  <a:lnTo>
                    <a:pt x="2645448" y="191135"/>
                  </a:lnTo>
                  <a:lnTo>
                    <a:pt x="2605951" y="177466"/>
                  </a:lnTo>
                  <a:lnTo>
                    <a:pt x="2591092" y="176530"/>
                  </a:lnTo>
                  <a:lnTo>
                    <a:pt x="2583499" y="176766"/>
                  </a:lnTo>
                  <a:lnTo>
                    <a:pt x="2543975" y="190626"/>
                  </a:lnTo>
                  <a:lnTo>
                    <a:pt x="2538768" y="195072"/>
                  </a:lnTo>
                  <a:lnTo>
                    <a:pt x="2534958" y="200279"/>
                  </a:lnTo>
                  <a:lnTo>
                    <a:pt x="2532418" y="206375"/>
                  </a:lnTo>
                  <a:lnTo>
                    <a:pt x="2529751" y="212344"/>
                  </a:lnTo>
                  <a:lnTo>
                    <a:pt x="2528481" y="218948"/>
                  </a:lnTo>
                  <a:lnTo>
                    <a:pt x="2528481" y="226060"/>
                  </a:lnTo>
                  <a:lnTo>
                    <a:pt x="2545626" y="263398"/>
                  </a:lnTo>
                  <a:lnTo>
                    <a:pt x="2585085" y="284162"/>
                  </a:lnTo>
                  <a:lnTo>
                    <a:pt x="2606713" y="292735"/>
                  </a:lnTo>
                  <a:lnTo>
                    <a:pt x="2613946" y="295663"/>
                  </a:lnTo>
                  <a:lnTo>
                    <a:pt x="2648623" y="312848"/>
                  </a:lnTo>
                  <a:lnTo>
                    <a:pt x="2678214" y="345186"/>
                  </a:lnTo>
                  <a:lnTo>
                    <a:pt x="2684945" y="377825"/>
                  </a:lnTo>
                  <a:lnTo>
                    <a:pt x="2684425" y="388399"/>
                  </a:lnTo>
                  <a:lnTo>
                    <a:pt x="2672387" y="425076"/>
                  </a:lnTo>
                  <a:lnTo>
                    <a:pt x="2637542" y="456739"/>
                  </a:lnTo>
                  <a:lnTo>
                    <a:pt x="2596394" y="469312"/>
                  </a:lnTo>
                  <a:lnTo>
                    <a:pt x="2572423" y="470916"/>
                  </a:lnTo>
                  <a:lnTo>
                    <a:pt x="2564634" y="470751"/>
                  </a:lnTo>
                  <a:lnTo>
                    <a:pt x="2522986" y="463857"/>
                  </a:lnTo>
                  <a:lnTo>
                    <a:pt x="2497874" y="453770"/>
                  </a:lnTo>
                  <a:lnTo>
                    <a:pt x="2492667" y="450850"/>
                  </a:lnTo>
                  <a:lnTo>
                    <a:pt x="2479332" y="429894"/>
                  </a:lnTo>
                  <a:lnTo>
                    <a:pt x="2479332" y="424306"/>
                  </a:lnTo>
                  <a:lnTo>
                    <a:pt x="2479332" y="421386"/>
                  </a:lnTo>
                  <a:lnTo>
                    <a:pt x="2479459" y="418845"/>
                  </a:lnTo>
                  <a:lnTo>
                    <a:pt x="2479967" y="416687"/>
                  </a:lnTo>
                  <a:lnTo>
                    <a:pt x="2480348" y="414400"/>
                  </a:lnTo>
                  <a:lnTo>
                    <a:pt x="2480983" y="412495"/>
                  </a:lnTo>
                  <a:lnTo>
                    <a:pt x="2481618" y="410972"/>
                  </a:lnTo>
                  <a:lnTo>
                    <a:pt x="2482253" y="409320"/>
                  </a:lnTo>
                  <a:lnTo>
                    <a:pt x="2483142" y="408178"/>
                  </a:lnTo>
                  <a:lnTo>
                    <a:pt x="2484285" y="407416"/>
                  </a:lnTo>
                  <a:lnTo>
                    <a:pt x="2485428" y="406654"/>
                  </a:lnTo>
                  <a:lnTo>
                    <a:pt x="2486698" y="406273"/>
                  </a:lnTo>
                  <a:lnTo>
                    <a:pt x="2487968" y="406273"/>
                  </a:lnTo>
                  <a:lnTo>
                    <a:pt x="2490508" y="406273"/>
                  </a:lnTo>
                  <a:lnTo>
                    <a:pt x="2494064" y="407797"/>
                  </a:lnTo>
                  <a:lnTo>
                    <a:pt x="2498763" y="410972"/>
                  </a:lnTo>
                  <a:lnTo>
                    <a:pt x="2503335" y="414019"/>
                  </a:lnTo>
                  <a:lnTo>
                    <a:pt x="2541435" y="431419"/>
                  </a:lnTo>
                  <a:lnTo>
                    <a:pt x="2575090" y="435991"/>
                  </a:lnTo>
                  <a:lnTo>
                    <a:pt x="2582618" y="435796"/>
                  </a:lnTo>
                  <a:lnTo>
                    <a:pt x="2625255" y="422656"/>
                  </a:lnTo>
                  <a:lnTo>
                    <a:pt x="2631478" y="418211"/>
                  </a:lnTo>
                  <a:lnTo>
                    <a:pt x="2636431" y="412495"/>
                  </a:lnTo>
                  <a:lnTo>
                    <a:pt x="2639860" y="405384"/>
                  </a:lnTo>
                  <a:lnTo>
                    <a:pt x="2643289" y="398399"/>
                  </a:lnTo>
                  <a:lnTo>
                    <a:pt x="2645067" y="390144"/>
                  </a:lnTo>
                  <a:lnTo>
                    <a:pt x="2645067" y="380745"/>
                  </a:lnTo>
                  <a:lnTo>
                    <a:pt x="2645067" y="371475"/>
                  </a:lnTo>
                  <a:lnTo>
                    <a:pt x="2620810" y="340106"/>
                  </a:lnTo>
                  <a:lnTo>
                    <a:pt x="2589044" y="324619"/>
                  </a:lnTo>
                  <a:lnTo>
                    <a:pt x="2581948" y="321786"/>
                  </a:lnTo>
                  <a:lnTo>
                    <a:pt x="2546020" y="306581"/>
                  </a:lnTo>
                  <a:lnTo>
                    <a:pt x="2509089" y="280715"/>
                  </a:lnTo>
                  <a:lnTo>
                    <a:pt x="2491698" y="246459"/>
                  </a:lnTo>
                  <a:lnTo>
                    <a:pt x="2490000" y="228092"/>
                  </a:lnTo>
                  <a:lnTo>
                    <a:pt x="2490379" y="220231"/>
                  </a:lnTo>
                  <a:lnTo>
                    <a:pt x="2503684" y="182689"/>
                  </a:lnTo>
                  <a:lnTo>
                    <a:pt x="2537408" y="154368"/>
                  </a:lnTo>
                  <a:lnTo>
                    <a:pt x="2580166" y="143474"/>
                  </a:lnTo>
                  <a:lnTo>
                    <a:pt x="2593124" y="143001"/>
                  </a:lnTo>
                  <a:close/>
                </a:path>
                <a:path w="3082290" h="471170">
                  <a:moveTo>
                    <a:pt x="2394242" y="143001"/>
                  </a:moveTo>
                  <a:lnTo>
                    <a:pt x="2397163" y="143001"/>
                  </a:lnTo>
                  <a:lnTo>
                    <a:pt x="2400465" y="143256"/>
                  </a:lnTo>
                  <a:lnTo>
                    <a:pt x="2404275" y="143510"/>
                  </a:lnTo>
                  <a:lnTo>
                    <a:pt x="2428278" y="148589"/>
                  </a:lnTo>
                  <a:lnTo>
                    <a:pt x="2431707" y="149732"/>
                  </a:lnTo>
                  <a:lnTo>
                    <a:pt x="2439962" y="162687"/>
                  </a:lnTo>
                  <a:lnTo>
                    <a:pt x="2440089" y="164719"/>
                  </a:lnTo>
                  <a:lnTo>
                    <a:pt x="2440089" y="167512"/>
                  </a:lnTo>
                  <a:lnTo>
                    <a:pt x="2440089" y="170814"/>
                  </a:lnTo>
                  <a:lnTo>
                    <a:pt x="2440089" y="174244"/>
                  </a:lnTo>
                  <a:lnTo>
                    <a:pt x="2440089" y="177037"/>
                  </a:lnTo>
                  <a:lnTo>
                    <a:pt x="2439835" y="179324"/>
                  </a:lnTo>
                  <a:lnTo>
                    <a:pt x="2434755" y="189611"/>
                  </a:lnTo>
                  <a:lnTo>
                    <a:pt x="2433485" y="189611"/>
                  </a:lnTo>
                  <a:lnTo>
                    <a:pt x="2431453" y="189611"/>
                  </a:lnTo>
                  <a:lnTo>
                    <a:pt x="2429040" y="189103"/>
                  </a:lnTo>
                  <a:lnTo>
                    <a:pt x="2426373" y="188087"/>
                  </a:lnTo>
                  <a:lnTo>
                    <a:pt x="2423706" y="187070"/>
                  </a:lnTo>
                  <a:lnTo>
                    <a:pt x="2405291" y="181737"/>
                  </a:lnTo>
                  <a:lnTo>
                    <a:pt x="2401100" y="180720"/>
                  </a:lnTo>
                  <a:lnTo>
                    <a:pt x="2396401" y="180212"/>
                  </a:lnTo>
                  <a:lnTo>
                    <a:pt x="2391321" y="180212"/>
                  </a:lnTo>
                  <a:lnTo>
                    <a:pt x="2385225" y="180212"/>
                  </a:lnTo>
                  <a:lnTo>
                    <a:pt x="2350421" y="201090"/>
                  </a:lnTo>
                  <a:lnTo>
                    <a:pt x="2324090" y="234711"/>
                  </a:lnTo>
                  <a:lnTo>
                    <a:pt x="2311946" y="253492"/>
                  </a:lnTo>
                  <a:lnTo>
                    <a:pt x="2311946" y="458469"/>
                  </a:lnTo>
                  <a:lnTo>
                    <a:pt x="2311946" y="459867"/>
                  </a:lnTo>
                  <a:lnTo>
                    <a:pt x="2301659" y="466470"/>
                  </a:lnTo>
                  <a:lnTo>
                    <a:pt x="2299119" y="466979"/>
                  </a:lnTo>
                  <a:lnTo>
                    <a:pt x="2295817" y="467232"/>
                  </a:lnTo>
                  <a:lnTo>
                    <a:pt x="2291753" y="467232"/>
                  </a:lnTo>
                  <a:lnTo>
                    <a:pt x="2288070" y="467232"/>
                  </a:lnTo>
                  <a:lnTo>
                    <a:pt x="2284768" y="466979"/>
                  </a:lnTo>
                  <a:lnTo>
                    <a:pt x="2282228" y="466470"/>
                  </a:lnTo>
                  <a:lnTo>
                    <a:pt x="2279688" y="466089"/>
                  </a:lnTo>
                  <a:lnTo>
                    <a:pt x="2272068" y="459867"/>
                  </a:lnTo>
                  <a:lnTo>
                    <a:pt x="2272068" y="458469"/>
                  </a:lnTo>
                  <a:lnTo>
                    <a:pt x="2272068" y="155448"/>
                  </a:lnTo>
                  <a:lnTo>
                    <a:pt x="2272068" y="154050"/>
                  </a:lnTo>
                  <a:lnTo>
                    <a:pt x="2272322" y="152907"/>
                  </a:lnTo>
                  <a:lnTo>
                    <a:pt x="2287308" y="146685"/>
                  </a:lnTo>
                  <a:lnTo>
                    <a:pt x="2291118" y="146685"/>
                  </a:lnTo>
                  <a:lnTo>
                    <a:pt x="2294928" y="146685"/>
                  </a:lnTo>
                  <a:lnTo>
                    <a:pt x="2309025" y="151764"/>
                  </a:lnTo>
                  <a:lnTo>
                    <a:pt x="2309660" y="152907"/>
                  </a:lnTo>
                  <a:lnTo>
                    <a:pt x="2309914" y="154050"/>
                  </a:lnTo>
                  <a:lnTo>
                    <a:pt x="2309914" y="155448"/>
                  </a:lnTo>
                  <a:lnTo>
                    <a:pt x="2309914" y="203326"/>
                  </a:lnTo>
                  <a:lnTo>
                    <a:pt x="2334044" y="172466"/>
                  </a:lnTo>
                  <a:lnTo>
                    <a:pt x="2368334" y="146938"/>
                  </a:lnTo>
                  <a:lnTo>
                    <a:pt x="2374684" y="145414"/>
                  </a:lnTo>
                  <a:lnTo>
                    <a:pt x="2381034" y="143763"/>
                  </a:lnTo>
                  <a:lnTo>
                    <a:pt x="2387638" y="143001"/>
                  </a:lnTo>
                  <a:lnTo>
                    <a:pt x="2394242" y="143001"/>
                  </a:lnTo>
                  <a:close/>
                </a:path>
                <a:path w="3082290" h="471170">
                  <a:moveTo>
                    <a:pt x="2040801" y="143001"/>
                  </a:moveTo>
                  <a:lnTo>
                    <a:pt x="2086324" y="149431"/>
                  </a:lnTo>
                  <a:lnTo>
                    <a:pt x="2120985" y="167782"/>
                  </a:lnTo>
                  <a:lnTo>
                    <a:pt x="2152180" y="205866"/>
                  </a:lnTo>
                  <a:lnTo>
                    <a:pt x="2164618" y="242653"/>
                  </a:lnTo>
                  <a:lnTo>
                    <a:pt x="2168690" y="283337"/>
                  </a:lnTo>
                  <a:lnTo>
                    <a:pt x="2168690" y="291338"/>
                  </a:lnTo>
                  <a:lnTo>
                    <a:pt x="2168690" y="299466"/>
                  </a:lnTo>
                  <a:lnTo>
                    <a:pt x="2166531" y="304926"/>
                  </a:lnTo>
                  <a:lnTo>
                    <a:pt x="2162340" y="307975"/>
                  </a:lnTo>
                  <a:lnTo>
                    <a:pt x="2158022" y="311023"/>
                  </a:lnTo>
                  <a:lnTo>
                    <a:pt x="2153958" y="312419"/>
                  </a:lnTo>
                  <a:lnTo>
                    <a:pt x="2149894" y="312419"/>
                  </a:lnTo>
                  <a:lnTo>
                    <a:pt x="1943265" y="312419"/>
                  </a:lnTo>
                  <a:lnTo>
                    <a:pt x="1946426" y="351657"/>
                  </a:lnTo>
                  <a:lnTo>
                    <a:pt x="1961158" y="393832"/>
                  </a:lnTo>
                  <a:lnTo>
                    <a:pt x="1990445" y="422517"/>
                  </a:lnTo>
                  <a:lnTo>
                    <a:pt x="2036165" y="435463"/>
                  </a:lnTo>
                  <a:lnTo>
                    <a:pt x="2050453" y="435991"/>
                  </a:lnTo>
                  <a:lnTo>
                    <a:pt x="2060742" y="435772"/>
                  </a:lnTo>
                  <a:lnTo>
                    <a:pt x="2103920" y="428482"/>
                  </a:lnTo>
                  <a:lnTo>
                    <a:pt x="2137321" y="415925"/>
                  </a:lnTo>
                  <a:lnTo>
                    <a:pt x="2142655" y="413512"/>
                  </a:lnTo>
                  <a:lnTo>
                    <a:pt x="2146338" y="412242"/>
                  </a:lnTo>
                  <a:lnTo>
                    <a:pt x="2148624" y="412242"/>
                  </a:lnTo>
                  <a:lnTo>
                    <a:pt x="2149894" y="412242"/>
                  </a:lnTo>
                  <a:lnTo>
                    <a:pt x="2156879" y="426974"/>
                  </a:lnTo>
                  <a:lnTo>
                    <a:pt x="2156879" y="430403"/>
                  </a:lnTo>
                  <a:lnTo>
                    <a:pt x="2156879" y="431926"/>
                  </a:lnTo>
                  <a:lnTo>
                    <a:pt x="2156879" y="433450"/>
                  </a:lnTo>
                  <a:lnTo>
                    <a:pt x="2156625" y="434848"/>
                  </a:lnTo>
                  <a:lnTo>
                    <a:pt x="2156371" y="436372"/>
                  </a:lnTo>
                  <a:lnTo>
                    <a:pt x="2156117" y="437642"/>
                  </a:lnTo>
                  <a:lnTo>
                    <a:pt x="2155736" y="438912"/>
                  </a:lnTo>
                  <a:lnTo>
                    <a:pt x="2155482" y="440181"/>
                  </a:lnTo>
                  <a:lnTo>
                    <a:pt x="2154974" y="441325"/>
                  </a:lnTo>
                  <a:lnTo>
                    <a:pt x="2154212" y="442468"/>
                  </a:lnTo>
                  <a:lnTo>
                    <a:pt x="2153577" y="443484"/>
                  </a:lnTo>
                  <a:lnTo>
                    <a:pt x="2152688" y="444626"/>
                  </a:lnTo>
                  <a:lnTo>
                    <a:pt x="2151545" y="445769"/>
                  </a:lnTo>
                  <a:lnTo>
                    <a:pt x="2150402" y="446913"/>
                  </a:lnTo>
                  <a:lnTo>
                    <a:pt x="2111083" y="462039"/>
                  </a:lnTo>
                  <a:lnTo>
                    <a:pt x="2066518" y="470058"/>
                  </a:lnTo>
                  <a:lnTo>
                    <a:pt x="2045754" y="470916"/>
                  </a:lnTo>
                  <a:lnTo>
                    <a:pt x="2028708" y="470251"/>
                  </a:lnTo>
                  <a:lnTo>
                    <a:pt x="1983524" y="460375"/>
                  </a:lnTo>
                  <a:lnTo>
                    <a:pt x="1947698" y="438800"/>
                  </a:lnTo>
                  <a:lnTo>
                    <a:pt x="1921722" y="406082"/>
                  </a:lnTo>
                  <a:lnTo>
                    <a:pt x="1905823" y="362241"/>
                  </a:lnTo>
                  <a:lnTo>
                    <a:pt x="1900466" y="307467"/>
                  </a:lnTo>
                  <a:lnTo>
                    <a:pt x="1901085" y="288726"/>
                  </a:lnTo>
                  <a:lnTo>
                    <a:pt x="1910372" y="238506"/>
                  </a:lnTo>
                  <a:lnTo>
                    <a:pt x="1929928" y="197929"/>
                  </a:lnTo>
                  <a:lnTo>
                    <a:pt x="1958886" y="168020"/>
                  </a:lnTo>
                  <a:lnTo>
                    <a:pt x="1996349" y="149377"/>
                  </a:lnTo>
                  <a:lnTo>
                    <a:pt x="2025253" y="143714"/>
                  </a:lnTo>
                  <a:lnTo>
                    <a:pt x="2040801" y="143001"/>
                  </a:lnTo>
                  <a:close/>
                </a:path>
                <a:path w="3082290" h="471170">
                  <a:moveTo>
                    <a:pt x="1730540" y="143001"/>
                  </a:moveTo>
                  <a:lnTo>
                    <a:pt x="1738160" y="143001"/>
                  </a:lnTo>
                  <a:lnTo>
                    <a:pt x="1745653" y="143637"/>
                  </a:lnTo>
                  <a:lnTo>
                    <a:pt x="1753146" y="144906"/>
                  </a:lnTo>
                  <a:lnTo>
                    <a:pt x="1760639" y="146050"/>
                  </a:lnTo>
                  <a:lnTo>
                    <a:pt x="1767497" y="147700"/>
                  </a:lnTo>
                  <a:lnTo>
                    <a:pt x="1773593" y="149732"/>
                  </a:lnTo>
                  <a:lnTo>
                    <a:pt x="1779689" y="151764"/>
                  </a:lnTo>
                  <a:lnTo>
                    <a:pt x="1806359" y="172212"/>
                  </a:lnTo>
                  <a:lnTo>
                    <a:pt x="1806740" y="173736"/>
                  </a:lnTo>
                  <a:lnTo>
                    <a:pt x="1806867" y="175641"/>
                  </a:lnTo>
                  <a:lnTo>
                    <a:pt x="1807121" y="177545"/>
                  </a:lnTo>
                  <a:lnTo>
                    <a:pt x="1807248" y="179831"/>
                  </a:lnTo>
                  <a:lnTo>
                    <a:pt x="1807248" y="182499"/>
                  </a:lnTo>
                  <a:lnTo>
                    <a:pt x="1807248" y="185293"/>
                  </a:lnTo>
                  <a:lnTo>
                    <a:pt x="1807121" y="187579"/>
                  </a:lnTo>
                  <a:lnTo>
                    <a:pt x="1806740" y="189737"/>
                  </a:lnTo>
                  <a:lnTo>
                    <a:pt x="1806359" y="191897"/>
                  </a:lnTo>
                  <a:lnTo>
                    <a:pt x="1805851" y="193675"/>
                  </a:lnTo>
                  <a:lnTo>
                    <a:pt x="1800517" y="200025"/>
                  </a:lnTo>
                  <a:lnTo>
                    <a:pt x="1799247" y="200025"/>
                  </a:lnTo>
                  <a:lnTo>
                    <a:pt x="1797469" y="200025"/>
                  </a:lnTo>
                  <a:lnTo>
                    <a:pt x="1794675" y="198755"/>
                  </a:lnTo>
                  <a:lnTo>
                    <a:pt x="1791119" y="196342"/>
                  </a:lnTo>
                  <a:lnTo>
                    <a:pt x="1787563" y="193801"/>
                  </a:lnTo>
                  <a:lnTo>
                    <a:pt x="1782864" y="191135"/>
                  </a:lnTo>
                  <a:lnTo>
                    <a:pt x="1743367" y="177466"/>
                  </a:lnTo>
                  <a:lnTo>
                    <a:pt x="1728508" y="176530"/>
                  </a:lnTo>
                  <a:lnTo>
                    <a:pt x="1720915" y="176766"/>
                  </a:lnTo>
                  <a:lnTo>
                    <a:pt x="1681391" y="190626"/>
                  </a:lnTo>
                  <a:lnTo>
                    <a:pt x="1676184" y="195072"/>
                  </a:lnTo>
                  <a:lnTo>
                    <a:pt x="1672374" y="200279"/>
                  </a:lnTo>
                  <a:lnTo>
                    <a:pt x="1669834" y="206375"/>
                  </a:lnTo>
                  <a:lnTo>
                    <a:pt x="1667167" y="212344"/>
                  </a:lnTo>
                  <a:lnTo>
                    <a:pt x="1665897" y="218948"/>
                  </a:lnTo>
                  <a:lnTo>
                    <a:pt x="1665897" y="226060"/>
                  </a:lnTo>
                  <a:lnTo>
                    <a:pt x="1683042" y="263398"/>
                  </a:lnTo>
                  <a:lnTo>
                    <a:pt x="1722501" y="284162"/>
                  </a:lnTo>
                  <a:lnTo>
                    <a:pt x="1744129" y="292735"/>
                  </a:lnTo>
                  <a:lnTo>
                    <a:pt x="1751362" y="295663"/>
                  </a:lnTo>
                  <a:lnTo>
                    <a:pt x="1786039" y="312848"/>
                  </a:lnTo>
                  <a:lnTo>
                    <a:pt x="1815630" y="345186"/>
                  </a:lnTo>
                  <a:lnTo>
                    <a:pt x="1822361" y="377825"/>
                  </a:lnTo>
                  <a:lnTo>
                    <a:pt x="1821841" y="388399"/>
                  </a:lnTo>
                  <a:lnTo>
                    <a:pt x="1809803" y="425076"/>
                  </a:lnTo>
                  <a:lnTo>
                    <a:pt x="1774958" y="456739"/>
                  </a:lnTo>
                  <a:lnTo>
                    <a:pt x="1733810" y="469312"/>
                  </a:lnTo>
                  <a:lnTo>
                    <a:pt x="1709839" y="470916"/>
                  </a:lnTo>
                  <a:lnTo>
                    <a:pt x="1702050" y="470751"/>
                  </a:lnTo>
                  <a:lnTo>
                    <a:pt x="1660402" y="463857"/>
                  </a:lnTo>
                  <a:lnTo>
                    <a:pt x="1635290" y="453770"/>
                  </a:lnTo>
                  <a:lnTo>
                    <a:pt x="1630083" y="450850"/>
                  </a:lnTo>
                  <a:lnTo>
                    <a:pt x="1616748" y="429894"/>
                  </a:lnTo>
                  <a:lnTo>
                    <a:pt x="1616748" y="424306"/>
                  </a:lnTo>
                  <a:lnTo>
                    <a:pt x="1616748" y="421386"/>
                  </a:lnTo>
                  <a:lnTo>
                    <a:pt x="1616875" y="418845"/>
                  </a:lnTo>
                  <a:lnTo>
                    <a:pt x="1617383" y="416687"/>
                  </a:lnTo>
                  <a:lnTo>
                    <a:pt x="1617764" y="414400"/>
                  </a:lnTo>
                  <a:lnTo>
                    <a:pt x="1618399" y="412495"/>
                  </a:lnTo>
                  <a:lnTo>
                    <a:pt x="1619034" y="410972"/>
                  </a:lnTo>
                  <a:lnTo>
                    <a:pt x="1619669" y="409320"/>
                  </a:lnTo>
                  <a:lnTo>
                    <a:pt x="1620558" y="408178"/>
                  </a:lnTo>
                  <a:lnTo>
                    <a:pt x="1621701" y="407416"/>
                  </a:lnTo>
                  <a:lnTo>
                    <a:pt x="1622844" y="406654"/>
                  </a:lnTo>
                  <a:lnTo>
                    <a:pt x="1624114" y="406273"/>
                  </a:lnTo>
                  <a:lnTo>
                    <a:pt x="1625384" y="406273"/>
                  </a:lnTo>
                  <a:lnTo>
                    <a:pt x="1627924" y="406273"/>
                  </a:lnTo>
                  <a:lnTo>
                    <a:pt x="1631480" y="407797"/>
                  </a:lnTo>
                  <a:lnTo>
                    <a:pt x="1636179" y="410972"/>
                  </a:lnTo>
                  <a:lnTo>
                    <a:pt x="1640751" y="414019"/>
                  </a:lnTo>
                  <a:lnTo>
                    <a:pt x="1678851" y="431419"/>
                  </a:lnTo>
                  <a:lnTo>
                    <a:pt x="1712506" y="435991"/>
                  </a:lnTo>
                  <a:lnTo>
                    <a:pt x="1720034" y="435796"/>
                  </a:lnTo>
                  <a:lnTo>
                    <a:pt x="1762671" y="422656"/>
                  </a:lnTo>
                  <a:lnTo>
                    <a:pt x="1768894" y="418211"/>
                  </a:lnTo>
                  <a:lnTo>
                    <a:pt x="1773847" y="412495"/>
                  </a:lnTo>
                  <a:lnTo>
                    <a:pt x="1777276" y="405384"/>
                  </a:lnTo>
                  <a:lnTo>
                    <a:pt x="1780705" y="398399"/>
                  </a:lnTo>
                  <a:lnTo>
                    <a:pt x="1782483" y="390144"/>
                  </a:lnTo>
                  <a:lnTo>
                    <a:pt x="1782483" y="380745"/>
                  </a:lnTo>
                  <a:lnTo>
                    <a:pt x="1782483" y="371475"/>
                  </a:lnTo>
                  <a:lnTo>
                    <a:pt x="1780197" y="363474"/>
                  </a:lnTo>
                  <a:lnTo>
                    <a:pt x="1775752" y="356997"/>
                  </a:lnTo>
                  <a:lnTo>
                    <a:pt x="1771307" y="350519"/>
                  </a:lnTo>
                  <a:lnTo>
                    <a:pt x="1733461" y="327406"/>
                  </a:lnTo>
                  <a:lnTo>
                    <a:pt x="1726460" y="324619"/>
                  </a:lnTo>
                  <a:lnTo>
                    <a:pt x="1719364" y="321786"/>
                  </a:lnTo>
                  <a:lnTo>
                    <a:pt x="1683436" y="306581"/>
                  </a:lnTo>
                  <a:lnTo>
                    <a:pt x="1646505" y="280715"/>
                  </a:lnTo>
                  <a:lnTo>
                    <a:pt x="1629114" y="246459"/>
                  </a:lnTo>
                  <a:lnTo>
                    <a:pt x="1627416" y="228092"/>
                  </a:lnTo>
                  <a:lnTo>
                    <a:pt x="1627795" y="220231"/>
                  </a:lnTo>
                  <a:lnTo>
                    <a:pt x="1641100" y="182689"/>
                  </a:lnTo>
                  <a:lnTo>
                    <a:pt x="1674824" y="154368"/>
                  </a:lnTo>
                  <a:lnTo>
                    <a:pt x="1717635" y="143474"/>
                  </a:lnTo>
                  <a:lnTo>
                    <a:pt x="1730540" y="143001"/>
                  </a:lnTo>
                  <a:close/>
                </a:path>
                <a:path w="3082290" h="471170">
                  <a:moveTo>
                    <a:pt x="510578" y="143001"/>
                  </a:moveTo>
                  <a:lnTo>
                    <a:pt x="550029" y="148681"/>
                  </a:lnTo>
                  <a:lnTo>
                    <a:pt x="586998" y="172090"/>
                  </a:lnTo>
                  <a:lnTo>
                    <a:pt x="608711" y="209038"/>
                  </a:lnTo>
                  <a:lnTo>
                    <a:pt x="617049" y="259453"/>
                  </a:lnTo>
                  <a:lnTo>
                    <a:pt x="617385" y="274955"/>
                  </a:lnTo>
                  <a:lnTo>
                    <a:pt x="617385" y="458469"/>
                  </a:lnTo>
                  <a:lnTo>
                    <a:pt x="617385" y="459867"/>
                  </a:lnTo>
                  <a:lnTo>
                    <a:pt x="617131" y="461010"/>
                  </a:lnTo>
                  <a:lnTo>
                    <a:pt x="616369" y="462153"/>
                  </a:lnTo>
                  <a:lnTo>
                    <a:pt x="615734" y="463295"/>
                  </a:lnTo>
                  <a:lnTo>
                    <a:pt x="614718" y="464185"/>
                  </a:lnTo>
                  <a:lnTo>
                    <a:pt x="613194" y="464819"/>
                  </a:lnTo>
                  <a:lnTo>
                    <a:pt x="611797" y="465455"/>
                  </a:lnTo>
                  <a:lnTo>
                    <a:pt x="609765" y="466089"/>
                  </a:lnTo>
                  <a:lnTo>
                    <a:pt x="607225" y="466470"/>
                  </a:lnTo>
                  <a:lnTo>
                    <a:pt x="604685" y="466979"/>
                  </a:lnTo>
                  <a:lnTo>
                    <a:pt x="601510" y="467232"/>
                  </a:lnTo>
                  <a:lnTo>
                    <a:pt x="597700" y="467232"/>
                  </a:lnTo>
                  <a:lnTo>
                    <a:pt x="593636" y="467232"/>
                  </a:lnTo>
                  <a:lnTo>
                    <a:pt x="590334" y="466979"/>
                  </a:lnTo>
                  <a:lnTo>
                    <a:pt x="587794" y="466470"/>
                  </a:lnTo>
                  <a:lnTo>
                    <a:pt x="585254" y="466089"/>
                  </a:lnTo>
                  <a:lnTo>
                    <a:pt x="577507" y="459867"/>
                  </a:lnTo>
                  <a:lnTo>
                    <a:pt x="577507" y="458469"/>
                  </a:lnTo>
                  <a:lnTo>
                    <a:pt x="577507" y="278638"/>
                  </a:lnTo>
                  <a:lnTo>
                    <a:pt x="573189" y="232918"/>
                  </a:lnTo>
                  <a:lnTo>
                    <a:pt x="555492" y="196889"/>
                  </a:lnTo>
                  <a:lnTo>
                    <a:pt x="515023" y="176958"/>
                  </a:lnTo>
                  <a:lnTo>
                    <a:pt x="506260" y="176530"/>
                  </a:lnTo>
                  <a:lnTo>
                    <a:pt x="494715" y="177553"/>
                  </a:lnTo>
                  <a:lnTo>
                    <a:pt x="448344" y="202078"/>
                  </a:lnTo>
                  <a:lnTo>
                    <a:pt x="411518" y="241173"/>
                  </a:lnTo>
                  <a:lnTo>
                    <a:pt x="411518" y="458469"/>
                  </a:lnTo>
                  <a:lnTo>
                    <a:pt x="411518" y="459867"/>
                  </a:lnTo>
                  <a:lnTo>
                    <a:pt x="401231" y="466470"/>
                  </a:lnTo>
                  <a:lnTo>
                    <a:pt x="398691" y="466979"/>
                  </a:lnTo>
                  <a:lnTo>
                    <a:pt x="395389" y="467232"/>
                  </a:lnTo>
                  <a:lnTo>
                    <a:pt x="391325" y="467232"/>
                  </a:lnTo>
                  <a:lnTo>
                    <a:pt x="387642" y="467232"/>
                  </a:lnTo>
                  <a:lnTo>
                    <a:pt x="384340" y="466979"/>
                  </a:lnTo>
                  <a:lnTo>
                    <a:pt x="381800" y="466470"/>
                  </a:lnTo>
                  <a:lnTo>
                    <a:pt x="379260" y="466089"/>
                  </a:lnTo>
                  <a:lnTo>
                    <a:pt x="371640" y="459867"/>
                  </a:lnTo>
                  <a:lnTo>
                    <a:pt x="371640" y="458469"/>
                  </a:lnTo>
                  <a:lnTo>
                    <a:pt x="371640" y="155448"/>
                  </a:lnTo>
                  <a:lnTo>
                    <a:pt x="371640" y="154050"/>
                  </a:lnTo>
                  <a:lnTo>
                    <a:pt x="371894" y="152907"/>
                  </a:lnTo>
                  <a:lnTo>
                    <a:pt x="386880" y="146685"/>
                  </a:lnTo>
                  <a:lnTo>
                    <a:pt x="390690" y="146685"/>
                  </a:lnTo>
                  <a:lnTo>
                    <a:pt x="394500" y="146685"/>
                  </a:lnTo>
                  <a:lnTo>
                    <a:pt x="408597" y="151764"/>
                  </a:lnTo>
                  <a:lnTo>
                    <a:pt x="409232" y="152907"/>
                  </a:lnTo>
                  <a:lnTo>
                    <a:pt x="409486" y="154050"/>
                  </a:lnTo>
                  <a:lnTo>
                    <a:pt x="409486" y="155448"/>
                  </a:lnTo>
                  <a:lnTo>
                    <a:pt x="409486" y="198247"/>
                  </a:lnTo>
                  <a:lnTo>
                    <a:pt x="448044" y="163635"/>
                  </a:lnTo>
                  <a:lnTo>
                    <a:pt x="485717" y="146303"/>
                  </a:lnTo>
                  <a:lnTo>
                    <a:pt x="498171" y="143831"/>
                  </a:lnTo>
                  <a:lnTo>
                    <a:pt x="510578" y="143001"/>
                  </a:lnTo>
                  <a:close/>
                </a:path>
                <a:path w="3082290" h="471170">
                  <a:moveTo>
                    <a:pt x="140309" y="143001"/>
                  </a:moveTo>
                  <a:lnTo>
                    <a:pt x="185892" y="149431"/>
                  </a:lnTo>
                  <a:lnTo>
                    <a:pt x="220557" y="167782"/>
                  </a:lnTo>
                  <a:lnTo>
                    <a:pt x="251752" y="205866"/>
                  </a:lnTo>
                  <a:lnTo>
                    <a:pt x="264190" y="242653"/>
                  </a:lnTo>
                  <a:lnTo>
                    <a:pt x="268262" y="283337"/>
                  </a:lnTo>
                  <a:lnTo>
                    <a:pt x="268262" y="291338"/>
                  </a:lnTo>
                  <a:lnTo>
                    <a:pt x="268262" y="299466"/>
                  </a:lnTo>
                  <a:lnTo>
                    <a:pt x="266103" y="304926"/>
                  </a:lnTo>
                  <a:lnTo>
                    <a:pt x="261912" y="307975"/>
                  </a:lnTo>
                  <a:lnTo>
                    <a:pt x="257594" y="311023"/>
                  </a:lnTo>
                  <a:lnTo>
                    <a:pt x="253530" y="312419"/>
                  </a:lnTo>
                  <a:lnTo>
                    <a:pt x="249466" y="312419"/>
                  </a:lnTo>
                  <a:lnTo>
                    <a:pt x="42862" y="312419"/>
                  </a:lnTo>
                  <a:lnTo>
                    <a:pt x="45970" y="351657"/>
                  </a:lnTo>
                  <a:lnTo>
                    <a:pt x="60724" y="393832"/>
                  </a:lnTo>
                  <a:lnTo>
                    <a:pt x="90064" y="422517"/>
                  </a:lnTo>
                  <a:lnTo>
                    <a:pt x="135706" y="435463"/>
                  </a:lnTo>
                  <a:lnTo>
                    <a:pt x="150025" y="435991"/>
                  </a:lnTo>
                  <a:lnTo>
                    <a:pt x="160298" y="435772"/>
                  </a:lnTo>
                  <a:lnTo>
                    <a:pt x="203492" y="428482"/>
                  </a:lnTo>
                  <a:lnTo>
                    <a:pt x="236893" y="415925"/>
                  </a:lnTo>
                  <a:lnTo>
                    <a:pt x="242227" y="413512"/>
                  </a:lnTo>
                  <a:lnTo>
                    <a:pt x="245910" y="412242"/>
                  </a:lnTo>
                  <a:lnTo>
                    <a:pt x="248196" y="412242"/>
                  </a:lnTo>
                  <a:lnTo>
                    <a:pt x="249466" y="412242"/>
                  </a:lnTo>
                  <a:lnTo>
                    <a:pt x="256451" y="426974"/>
                  </a:lnTo>
                  <a:lnTo>
                    <a:pt x="256451" y="430403"/>
                  </a:lnTo>
                  <a:lnTo>
                    <a:pt x="256451" y="431926"/>
                  </a:lnTo>
                  <a:lnTo>
                    <a:pt x="256451" y="433450"/>
                  </a:lnTo>
                  <a:lnTo>
                    <a:pt x="256197" y="434848"/>
                  </a:lnTo>
                  <a:lnTo>
                    <a:pt x="255943" y="436372"/>
                  </a:lnTo>
                  <a:lnTo>
                    <a:pt x="255689" y="437642"/>
                  </a:lnTo>
                  <a:lnTo>
                    <a:pt x="255308" y="438912"/>
                  </a:lnTo>
                  <a:lnTo>
                    <a:pt x="255054" y="440181"/>
                  </a:lnTo>
                  <a:lnTo>
                    <a:pt x="254546" y="441325"/>
                  </a:lnTo>
                  <a:lnTo>
                    <a:pt x="253784" y="442468"/>
                  </a:lnTo>
                  <a:lnTo>
                    <a:pt x="253149" y="443484"/>
                  </a:lnTo>
                  <a:lnTo>
                    <a:pt x="252260" y="444626"/>
                  </a:lnTo>
                  <a:lnTo>
                    <a:pt x="251117" y="445769"/>
                  </a:lnTo>
                  <a:lnTo>
                    <a:pt x="249974" y="446913"/>
                  </a:lnTo>
                  <a:lnTo>
                    <a:pt x="210655" y="462039"/>
                  </a:lnTo>
                  <a:lnTo>
                    <a:pt x="166054" y="470058"/>
                  </a:lnTo>
                  <a:lnTo>
                    <a:pt x="145338" y="470916"/>
                  </a:lnTo>
                  <a:lnTo>
                    <a:pt x="128258" y="470251"/>
                  </a:lnTo>
                  <a:lnTo>
                    <a:pt x="83045" y="460375"/>
                  </a:lnTo>
                  <a:lnTo>
                    <a:pt x="47264" y="438800"/>
                  </a:lnTo>
                  <a:lnTo>
                    <a:pt x="21313" y="406082"/>
                  </a:lnTo>
                  <a:lnTo>
                    <a:pt x="5373" y="362241"/>
                  </a:lnTo>
                  <a:lnTo>
                    <a:pt x="0" y="307467"/>
                  </a:lnTo>
                  <a:lnTo>
                    <a:pt x="618" y="288726"/>
                  </a:lnTo>
                  <a:lnTo>
                    <a:pt x="9880" y="238506"/>
                  </a:lnTo>
                  <a:lnTo>
                    <a:pt x="29500" y="197929"/>
                  </a:lnTo>
                  <a:lnTo>
                    <a:pt x="58481" y="168020"/>
                  </a:lnTo>
                  <a:lnTo>
                    <a:pt x="95889" y="149377"/>
                  </a:lnTo>
                  <a:lnTo>
                    <a:pt x="124769" y="143714"/>
                  </a:lnTo>
                  <a:lnTo>
                    <a:pt x="140309" y="143001"/>
                  </a:lnTo>
                  <a:close/>
                </a:path>
                <a:path w="3082290" h="471170">
                  <a:moveTo>
                    <a:pt x="964730" y="0"/>
                  </a:moveTo>
                  <a:lnTo>
                    <a:pt x="968794" y="0"/>
                  </a:lnTo>
                  <a:lnTo>
                    <a:pt x="972096" y="254"/>
                  </a:lnTo>
                  <a:lnTo>
                    <a:pt x="974636" y="762"/>
                  </a:lnTo>
                  <a:lnTo>
                    <a:pt x="977176" y="1143"/>
                  </a:lnTo>
                  <a:lnTo>
                    <a:pt x="984923" y="7366"/>
                  </a:lnTo>
                  <a:lnTo>
                    <a:pt x="984923" y="8762"/>
                  </a:lnTo>
                  <a:lnTo>
                    <a:pt x="984923" y="458469"/>
                  </a:lnTo>
                  <a:lnTo>
                    <a:pt x="984923" y="459994"/>
                  </a:lnTo>
                  <a:lnTo>
                    <a:pt x="984542" y="461391"/>
                  </a:lnTo>
                  <a:lnTo>
                    <a:pt x="984034" y="462534"/>
                  </a:lnTo>
                  <a:lnTo>
                    <a:pt x="983526" y="463676"/>
                  </a:lnTo>
                  <a:lnTo>
                    <a:pt x="982510" y="464566"/>
                  </a:lnTo>
                  <a:lnTo>
                    <a:pt x="980986" y="465200"/>
                  </a:lnTo>
                  <a:lnTo>
                    <a:pt x="979589" y="465836"/>
                  </a:lnTo>
                  <a:lnTo>
                    <a:pt x="977684" y="466344"/>
                  </a:lnTo>
                  <a:lnTo>
                    <a:pt x="975525" y="466725"/>
                  </a:lnTo>
                  <a:lnTo>
                    <a:pt x="973239" y="466979"/>
                  </a:lnTo>
                  <a:lnTo>
                    <a:pt x="970445" y="467232"/>
                  </a:lnTo>
                  <a:lnTo>
                    <a:pt x="967143" y="467232"/>
                  </a:lnTo>
                  <a:lnTo>
                    <a:pt x="963587" y="467232"/>
                  </a:lnTo>
                  <a:lnTo>
                    <a:pt x="948093" y="459994"/>
                  </a:lnTo>
                  <a:lnTo>
                    <a:pt x="948093" y="458469"/>
                  </a:lnTo>
                  <a:lnTo>
                    <a:pt x="948093" y="414909"/>
                  </a:lnTo>
                  <a:lnTo>
                    <a:pt x="910945" y="447788"/>
                  </a:lnTo>
                  <a:lnTo>
                    <a:pt x="871194" y="467185"/>
                  </a:lnTo>
                  <a:lnTo>
                    <a:pt x="841921" y="470916"/>
                  </a:lnTo>
                  <a:lnTo>
                    <a:pt x="826133" y="470108"/>
                  </a:lnTo>
                  <a:lnTo>
                    <a:pt x="785914" y="458088"/>
                  </a:lnTo>
                  <a:lnTo>
                    <a:pt x="756106" y="433978"/>
                  </a:lnTo>
                  <a:lnTo>
                    <a:pt x="735701" y="400050"/>
                  </a:lnTo>
                  <a:lnTo>
                    <a:pt x="724078" y="357735"/>
                  </a:lnTo>
                  <a:lnTo>
                    <a:pt x="720382" y="310514"/>
                  </a:lnTo>
                  <a:lnTo>
                    <a:pt x="720905" y="291730"/>
                  </a:lnTo>
                  <a:lnTo>
                    <a:pt x="728764" y="241045"/>
                  </a:lnTo>
                  <a:lnTo>
                    <a:pt x="745837" y="199719"/>
                  </a:lnTo>
                  <a:lnTo>
                    <a:pt x="771832" y="168989"/>
                  </a:lnTo>
                  <a:lnTo>
                    <a:pt x="806541" y="149645"/>
                  </a:lnTo>
                  <a:lnTo>
                    <a:pt x="849922" y="143001"/>
                  </a:lnTo>
                  <a:lnTo>
                    <a:pt x="863352" y="143765"/>
                  </a:lnTo>
                  <a:lnTo>
                    <a:pt x="900214" y="155320"/>
                  </a:lnTo>
                  <a:lnTo>
                    <a:pt x="933950" y="180091"/>
                  </a:lnTo>
                  <a:lnTo>
                    <a:pt x="945045" y="191262"/>
                  </a:lnTo>
                  <a:lnTo>
                    <a:pt x="945045" y="8762"/>
                  </a:lnTo>
                  <a:lnTo>
                    <a:pt x="945045" y="7366"/>
                  </a:lnTo>
                  <a:lnTo>
                    <a:pt x="945299" y="6223"/>
                  </a:lnTo>
                  <a:lnTo>
                    <a:pt x="945807" y="5080"/>
                  </a:lnTo>
                  <a:lnTo>
                    <a:pt x="946442" y="3937"/>
                  </a:lnTo>
                  <a:lnTo>
                    <a:pt x="947458" y="3048"/>
                  </a:lnTo>
                  <a:lnTo>
                    <a:pt x="949109" y="2412"/>
                  </a:lnTo>
                  <a:lnTo>
                    <a:pt x="950633" y="1778"/>
                  </a:lnTo>
                  <a:lnTo>
                    <a:pt x="952665" y="1143"/>
                  </a:lnTo>
                  <a:lnTo>
                    <a:pt x="955205" y="762"/>
                  </a:lnTo>
                  <a:lnTo>
                    <a:pt x="957872" y="254"/>
                  </a:lnTo>
                  <a:lnTo>
                    <a:pt x="961047" y="0"/>
                  </a:lnTo>
                  <a:lnTo>
                    <a:pt x="964730" y="0"/>
                  </a:lnTo>
                  <a:close/>
                </a:path>
                <a:path w="3082290" h="471170">
                  <a:moveTo>
                    <a:pt x="2932214" y="279019"/>
                  </a:moveTo>
                  <a:lnTo>
                    <a:pt x="3072549" y="279019"/>
                  </a:lnTo>
                  <a:lnTo>
                    <a:pt x="3073819" y="279019"/>
                  </a:lnTo>
                  <a:lnTo>
                    <a:pt x="3075089" y="279273"/>
                  </a:lnTo>
                  <a:lnTo>
                    <a:pt x="3076359" y="279781"/>
                  </a:lnTo>
                  <a:lnTo>
                    <a:pt x="3077629" y="280416"/>
                  </a:lnTo>
                  <a:lnTo>
                    <a:pt x="3078645" y="281305"/>
                  </a:lnTo>
                  <a:lnTo>
                    <a:pt x="3079534" y="282701"/>
                  </a:lnTo>
                  <a:lnTo>
                    <a:pt x="3080423" y="283972"/>
                  </a:lnTo>
                  <a:lnTo>
                    <a:pt x="3081058" y="285750"/>
                  </a:lnTo>
                  <a:lnTo>
                    <a:pt x="3081566" y="287909"/>
                  </a:lnTo>
                  <a:lnTo>
                    <a:pt x="3081947" y="289941"/>
                  </a:lnTo>
                  <a:lnTo>
                    <a:pt x="3082201" y="292607"/>
                  </a:lnTo>
                  <a:lnTo>
                    <a:pt x="3082201" y="295782"/>
                  </a:lnTo>
                  <a:lnTo>
                    <a:pt x="3082201" y="302260"/>
                  </a:lnTo>
                  <a:lnTo>
                    <a:pt x="3081312" y="306578"/>
                  </a:lnTo>
                  <a:lnTo>
                    <a:pt x="3079534" y="308991"/>
                  </a:lnTo>
                  <a:lnTo>
                    <a:pt x="3077756" y="311276"/>
                  </a:lnTo>
                  <a:lnTo>
                    <a:pt x="3075343" y="312419"/>
                  </a:lnTo>
                  <a:lnTo>
                    <a:pt x="3072549" y="312419"/>
                  </a:lnTo>
                  <a:lnTo>
                    <a:pt x="2932214" y="312419"/>
                  </a:lnTo>
                  <a:lnTo>
                    <a:pt x="2929293" y="312419"/>
                  </a:lnTo>
                  <a:lnTo>
                    <a:pt x="2926880" y="311276"/>
                  </a:lnTo>
                  <a:lnTo>
                    <a:pt x="2924975" y="308737"/>
                  </a:lnTo>
                  <a:lnTo>
                    <a:pt x="2923070" y="306324"/>
                  </a:lnTo>
                  <a:lnTo>
                    <a:pt x="2922181" y="302006"/>
                  </a:lnTo>
                  <a:lnTo>
                    <a:pt x="2922181" y="295782"/>
                  </a:lnTo>
                  <a:lnTo>
                    <a:pt x="2922181" y="289432"/>
                  </a:lnTo>
                  <a:lnTo>
                    <a:pt x="2923070" y="285114"/>
                  </a:lnTo>
                  <a:lnTo>
                    <a:pt x="2924975" y="282701"/>
                  </a:lnTo>
                  <a:lnTo>
                    <a:pt x="2926880" y="280162"/>
                  </a:lnTo>
                  <a:lnTo>
                    <a:pt x="2929293" y="279019"/>
                  </a:lnTo>
                  <a:lnTo>
                    <a:pt x="2932214" y="279019"/>
                  </a:lnTo>
                  <a:close/>
                </a:path>
              </a:pathLst>
            </a:custGeom>
            <a:ln w="22860">
              <a:solidFill>
                <a:srgbClr val="FFFFFF"/>
              </a:solidFill>
            </a:ln>
          </p:spPr>
          <p:txBody>
            <a:bodyPr wrap="square" lIns="0" tIns="0" rIns="0" bIns="0" rtlCol="0"/>
            <a:lstStyle/>
            <a:p>
              <a:endParaRPr sz="1836" dirty="0"/>
            </a:p>
          </p:txBody>
        </p:sp>
        <p:sp>
          <p:nvSpPr>
            <p:cNvPr id="40" name="object 40"/>
            <p:cNvSpPr/>
            <p:nvPr/>
          </p:nvSpPr>
          <p:spPr>
            <a:xfrm>
              <a:off x="7150989" y="4085971"/>
              <a:ext cx="227075" cy="191897"/>
            </a:xfrm>
            <a:prstGeom prst="rect">
              <a:avLst/>
            </a:prstGeom>
            <a:blipFill>
              <a:blip r:embed="rId14" cstate="print"/>
              <a:stretch>
                <a:fillRect/>
              </a:stretch>
            </a:blipFill>
          </p:spPr>
          <p:txBody>
            <a:bodyPr wrap="square" lIns="0" tIns="0" rIns="0" bIns="0" rtlCol="0"/>
            <a:lstStyle/>
            <a:p>
              <a:endParaRPr sz="1836" dirty="0"/>
            </a:p>
          </p:txBody>
        </p:sp>
        <p:sp>
          <p:nvSpPr>
            <p:cNvPr id="41" name="object 41"/>
            <p:cNvSpPr/>
            <p:nvPr/>
          </p:nvSpPr>
          <p:spPr>
            <a:xfrm>
              <a:off x="4837684" y="3980815"/>
              <a:ext cx="4021454" cy="328295"/>
            </a:xfrm>
            <a:custGeom>
              <a:avLst/>
              <a:gdLst/>
              <a:ahLst/>
              <a:cxnLst/>
              <a:rect l="l" t="t" r="r" b="b"/>
              <a:pathLst>
                <a:path w="4021454" h="328295">
                  <a:moveTo>
                    <a:pt x="3067176" y="34925"/>
                  </a:moveTo>
                  <a:lnTo>
                    <a:pt x="3027171" y="42418"/>
                  </a:lnTo>
                  <a:lnTo>
                    <a:pt x="2988135" y="69552"/>
                  </a:lnTo>
                  <a:lnTo>
                    <a:pt x="2965253" y="101996"/>
                  </a:lnTo>
                  <a:lnTo>
                    <a:pt x="2949664" y="140503"/>
                  </a:lnTo>
                  <a:lnTo>
                    <a:pt x="2941216" y="182272"/>
                  </a:lnTo>
                  <a:lnTo>
                    <a:pt x="2939288" y="213741"/>
                  </a:lnTo>
                  <a:lnTo>
                    <a:pt x="2939547" y="222670"/>
                  </a:lnTo>
                  <a:lnTo>
                    <a:pt x="2948670" y="260429"/>
                  </a:lnTo>
                  <a:lnTo>
                    <a:pt x="2980436" y="287528"/>
                  </a:lnTo>
                  <a:lnTo>
                    <a:pt x="3016376" y="292989"/>
                  </a:lnTo>
                  <a:lnTo>
                    <a:pt x="3027164" y="292532"/>
                  </a:lnTo>
                  <a:lnTo>
                    <a:pt x="3065099" y="281424"/>
                  </a:lnTo>
                  <a:lnTo>
                    <a:pt x="3095418" y="258087"/>
                  </a:lnTo>
                  <a:lnTo>
                    <a:pt x="3118300" y="225607"/>
                  </a:lnTo>
                  <a:lnTo>
                    <a:pt x="3133889" y="187051"/>
                  </a:lnTo>
                  <a:lnTo>
                    <a:pt x="3142337" y="145534"/>
                  </a:lnTo>
                  <a:lnTo>
                    <a:pt x="3144266" y="114173"/>
                  </a:lnTo>
                  <a:lnTo>
                    <a:pt x="3144006" y="105243"/>
                  </a:lnTo>
                  <a:lnTo>
                    <a:pt x="3134883" y="67484"/>
                  </a:lnTo>
                  <a:lnTo>
                    <a:pt x="3102991" y="40386"/>
                  </a:lnTo>
                  <a:lnTo>
                    <a:pt x="3067176" y="34925"/>
                  </a:lnTo>
                  <a:close/>
                </a:path>
                <a:path w="4021454" h="328295">
                  <a:moveTo>
                    <a:pt x="889380" y="34925"/>
                  </a:moveTo>
                  <a:lnTo>
                    <a:pt x="849376" y="42418"/>
                  </a:lnTo>
                  <a:lnTo>
                    <a:pt x="810339" y="69552"/>
                  </a:lnTo>
                  <a:lnTo>
                    <a:pt x="787457" y="101996"/>
                  </a:lnTo>
                  <a:lnTo>
                    <a:pt x="771868" y="140503"/>
                  </a:lnTo>
                  <a:lnTo>
                    <a:pt x="763420" y="182272"/>
                  </a:lnTo>
                  <a:lnTo>
                    <a:pt x="761491" y="213741"/>
                  </a:lnTo>
                  <a:lnTo>
                    <a:pt x="761751" y="222670"/>
                  </a:lnTo>
                  <a:lnTo>
                    <a:pt x="770874" y="260429"/>
                  </a:lnTo>
                  <a:lnTo>
                    <a:pt x="802639" y="287528"/>
                  </a:lnTo>
                  <a:lnTo>
                    <a:pt x="838580" y="292989"/>
                  </a:lnTo>
                  <a:lnTo>
                    <a:pt x="849368" y="292532"/>
                  </a:lnTo>
                  <a:lnTo>
                    <a:pt x="887303" y="281424"/>
                  </a:lnTo>
                  <a:lnTo>
                    <a:pt x="917622" y="258087"/>
                  </a:lnTo>
                  <a:lnTo>
                    <a:pt x="940504" y="225607"/>
                  </a:lnTo>
                  <a:lnTo>
                    <a:pt x="956093" y="187051"/>
                  </a:lnTo>
                  <a:lnTo>
                    <a:pt x="964541" y="145534"/>
                  </a:lnTo>
                  <a:lnTo>
                    <a:pt x="966469" y="114173"/>
                  </a:lnTo>
                  <a:lnTo>
                    <a:pt x="966210" y="105243"/>
                  </a:lnTo>
                  <a:lnTo>
                    <a:pt x="957087" y="67484"/>
                  </a:lnTo>
                  <a:lnTo>
                    <a:pt x="925194" y="40386"/>
                  </a:lnTo>
                  <a:lnTo>
                    <a:pt x="889380" y="34925"/>
                  </a:lnTo>
                  <a:close/>
                </a:path>
                <a:path w="4021454" h="328295">
                  <a:moveTo>
                    <a:pt x="170052" y="34925"/>
                  </a:moveTo>
                  <a:lnTo>
                    <a:pt x="130048" y="42418"/>
                  </a:lnTo>
                  <a:lnTo>
                    <a:pt x="91011" y="69552"/>
                  </a:lnTo>
                  <a:lnTo>
                    <a:pt x="68129" y="101996"/>
                  </a:lnTo>
                  <a:lnTo>
                    <a:pt x="52540" y="140503"/>
                  </a:lnTo>
                  <a:lnTo>
                    <a:pt x="44092" y="182272"/>
                  </a:lnTo>
                  <a:lnTo>
                    <a:pt x="42163" y="213741"/>
                  </a:lnTo>
                  <a:lnTo>
                    <a:pt x="42423" y="222670"/>
                  </a:lnTo>
                  <a:lnTo>
                    <a:pt x="51546" y="260429"/>
                  </a:lnTo>
                  <a:lnTo>
                    <a:pt x="83312" y="287528"/>
                  </a:lnTo>
                  <a:lnTo>
                    <a:pt x="119252" y="292989"/>
                  </a:lnTo>
                  <a:lnTo>
                    <a:pt x="130040" y="292532"/>
                  </a:lnTo>
                  <a:lnTo>
                    <a:pt x="167975" y="281424"/>
                  </a:lnTo>
                  <a:lnTo>
                    <a:pt x="198294" y="258087"/>
                  </a:lnTo>
                  <a:lnTo>
                    <a:pt x="221176" y="225607"/>
                  </a:lnTo>
                  <a:lnTo>
                    <a:pt x="236765" y="187051"/>
                  </a:lnTo>
                  <a:lnTo>
                    <a:pt x="245213" y="145534"/>
                  </a:lnTo>
                  <a:lnTo>
                    <a:pt x="247141" y="114173"/>
                  </a:lnTo>
                  <a:lnTo>
                    <a:pt x="246882" y="105243"/>
                  </a:lnTo>
                  <a:lnTo>
                    <a:pt x="237759" y="67484"/>
                  </a:lnTo>
                  <a:lnTo>
                    <a:pt x="205866" y="40386"/>
                  </a:lnTo>
                  <a:lnTo>
                    <a:pt x="170052" y="34925"/>
                  </a:lnTo>
                  <a:close/>
                </a:path>
                <a:path w="4021454" h="328295">
                  <a:moveTo>
                    <a:pt x="1540637" y="34162"/>
                  </a:moveTo>
                  <a:lnTo>
                    <a:pt x="1496456" y="48885"/>
                  </a:lnTo>
                  <a:lnTo>
                    <a:pt x="1469763" y="76904"/>
                  </a:lnTo>
                  <a:lnTo>
                    <a:pt x="1450213" y="114093"/>
                  </a:lnTo>
                  <a:lnTo>
                    <a:pt x="1437258" y="154765"/>
                  </a:lnTo>
                  <a:lnTo>
                    <a:pt x="1430377" y="194456"/>
                  </a:lnTo>
                  <a:lnTo>
                    <a:pt x="1428877" y="219710"/>
                  </a:lnTo>
                  <a:lnTo>
                    <a:pt x="1428998" y="226095"/>
                  </a:lnTo>
                  <a:lnTo>
                    <a:pt x="1438655" y="269240"/>
                  </a:lnTo>
                  <a:lnTo>
                    <a:pt x="1474110" y="293322"/>
                  </a:lnTo>
                  <a:lnTo>
                    <a:pt x="1482089" y="293751"/>
                  </a:lnTo>
                  <a:lnTo>
                    <a:pt x="1492134" y="293062"/>
                  </a:lnTo>
                  <a:lnTo>
                    <a:pt x="1532626" y="276852"/>
                  </a:lnTo>
                  <a:lnTo>
                    <a:pt x="1569152" y="242085"/>
                  </a:lnTo>
                  <a:lnTo>
                    <a:pt x="1591690" y="205867"/>
                  </a:lnTo>
                  <a:lnTo>
                    <a:pt x="1608246" y="162290"/>
                  </a:lnTo>
                  <a:lnTo>
                    <a:pt x="1624456" y="85725"/>
                  </a:lnTo>
                  <a:lnTo>
                    <a:pt x="1615267" y="73656"/>
                  </a:lnTo>
                  <a:lnTo>
                    <a:pt x="1586102" y="47117"/>
                  </a:lnTo>
                  <a:lnTo>
                    <a:pt x="1540637" y="34162"/>
                  </a:lnTo>
                  <a:close/>
                </a:path>
                <a:path w="4021454" h="328295">
                  <a:moveTo>
                    <a:pt x="3295904" y="3683"/>
                  </a:moveTo>
                  <a:lnTo>
                    <a:pt x="3299967" y="3683"/>
                  </a:lnTo>
                  <a:lnTo>
                    <a:pt x="3303269" y="3937"/>
                  </a:lnTo>
                  <a:lnTo>
                    <a:pt x="3305810" y="4191"/>
                  </a:lnTo>
                  <a:lnTo>
                    <a:pt x="3308349" y="4572"/>
                  </a:lnTo>
                  <a:lnTo>
                    <a:pt x="3310382" y="5080"/>
                  </a:lnTo>
                  <a:lnTo>
                    <a:pt x="3311779" y="5715"/>
                  </a:lnTo>
                  <a:lnTo>
                    <a:pt x="3313302" y="6350"/>
                  </a:lnTo>
                  <a:lnTo>
                    <a:pt x="3314318" y="7239"/>
                  </a:lnTo>
                  <a:lnTo>
                    <a:pt x="3314826" y="8382"/>
                  </a:lnTo>
                  <a:lnTo>
                    <a:pt x="3315462" y="9525"/>
                  </a:lnTo>
                  <a:lnTo>
                    <a:pt x="3315842" y="10922"/>
                  </a:lnTo>
                  <a:lnTo>
                    <a:pt x="3315969" y="12446"/>
                  </a:lnTo>
                  <a:lnTo>
                    <a:pt x="3344417" y="278003"/>
                  </a:lnTo>
                  <a:lnTo>
                    <a:pt x="3344417" y="280035"/>
                  </a:lnTo>
                  <a:lnTo>
                    <a:pt x="3345815" y="278003"/>
                  </a:lnTo>
                  <a:lnTo>
                    <a:pt x="3468750" y="12446"/>
                  </a:lnTo>
                  <a:lnTo>
                    <a:pt x="3469386" y="11049"/>
                  </a:lnTo>
                  <a:lnTo>
                    <a:pt x="3470147" y="9906"/>
                  </a:lnTo>
                  <a:lnTo>
                    <a:pt x="3470910" y="8762"/>
                  </a:lnTo>
                  <a:lnTo>
                    <a:pt x="3471671" y="7620"/>
                  </a:lnTo>
                  <a:lnTo>
                    <a:pt x="3472688" y="6731"/>
                  </a:lnTo>
                  <a:lnTo>
                    <a:pt x="3484880" y="3683"/>
                  </a:lnTo>
                  <a:lnTo>
                    <a:pt x="3488436" y="3683"/>
                  </a:lnTo>
                  <a:lnTo>
                    <a:pt x="3491991" y="3683"/>
                  </a:lnTo>
                  <a:lnTo>
                    <a:pt x="3503548" y="5715"/>
                  </a:lnTo>
                  <a:lnTo>
                    <a:pt x="3505072" y="6350"/>
                  </a:lnTo>
                  <a:lnTo>
                    <a:pt x="3506216" y="7239"/>
                  </a:lnTo>
                  <a:lnTo>
                    <a:pt x="3506850" y="8382"/>
                  </a:lnTo>
                  <a:lnTo>
                    <a:pt x="3507613" y="9525"/>
                  </a:lnTo>
                  <a:lnTo>
                    <a:pt x="3507993" y="10922"/>
                  </a:lnTo>
                  <a:lnTo>
                    <a:pt x="3508247" y="12446"/>
                  </a:lnTo>
                  <a:lnTo>
                    <a:pt x="3537331" y="275590"/>
                  </a:lnTo>
                  <a:lnTo>
                    <a:pt x="3537331" y="277622"/>
                  </a:lnTo>
                  <a:lnTo>
                    <a:pt x="3538727" y="275590"/>
                  </a:lnTo>
                  <a:lnTo>
                    <a:pt x="3564106" y="234263"/>
                  </a:lnTo>
                  <a:lnTo>
                    <a:pt x="3589004" y="187070"/>
                  </a:lnTo>
                  <a:lnTo>
                    <a:pt x="3612759" y="136300"/>
                  </a:lnTo>
                  <a:lnTo>
                    <a:pt x="3627756" y="101197"/>
                  </a:lnTo>
                  <a:lnTo>
                    <a:pt x="3641971" y="65381"/>
                  </a:lnTo>
                  <a:lnTo>
                    <a:pt x="3660901" y="12446"/>
                  </a:lnTo>
                  <a:lnTo>
                    <a:pt x="3661410" y="10922"/>
                  </a:lnTo>
                  <a:lnTo>
                    <a:pt x="3662044" y="9525"/>
                  </a:lnTo>
                  <a:lnTo>
                    <a:pt x="3663061" y="8382"/>
                  </a:lnTo>
                  <a:lnTo>
                    <a:pt x="3664076" y="7239"/>
                  </a:lnTo>
                  <a:lnTo>
                    <a:pt x="3665473" y="6350"/>
                  </a:lnTo>
                  <a:lnTo>
                    <a:pt x="3680460" y="3683"/>
                  </a:lnTo>
                  <a:lnTo>
                    <a:pt x="3684650" y="3683"/>
                  </a:lnTo>
                  <a:lnTo>
                    <a:pt x="3688461" y="3683"/>
                  </a:lnTo>
                  <a:lnTo>
                    <a:pt x="3699764" y="5461"/>
                  </a:lnTo>
                  <a:lnTo>
                    <a:pt x="3701161" y="5842"/>
                  </a:lnTo>
                  <a:lnTo>
                    <a:pt x="3702049" y="6477"/>
                  </a:lnTo>
                  <a:lnTo>
                    <a:pt x="3702431" y="7239"/>
                  </a:lnTo>
                  <a:lnTo>
                    <a:pt x="3702939" y="8001"/>
                  </a:lnTo>
                  <a:lnTo>
                    <a:pt x="3703066" y="8890"/>
                  </a:lnTo>
                  <a:lnTo>
                    <a:pt x="3703066" y="9779"/>
                  </a:lnTo>
                  <a:lnTo>
                    <a:pt x="3703066" y="11811"/>
                  </a:lnTo>
                  <a:lnTo>
                    <a:pt x="3702939" y="13716"/>
                  </a:lnTo>
                  <a:lnTo>
                    <a:pt x="3702431" y="15493"/>
                  </a:lnTo>
                  <a:lnTo>
                    <a:pt x="3702049" y="17272"/>
                  </a:lnTo>
                  <a:lnTo>
                    <a:pt x="3701415" y="18923"/>
                  </a:lnTo>
                  <a:lnTo>
                    <a:pt x="3700780" y="20447"/>
                  </a:lnTo>
                  <a:lnTo>
                    <a:pt x="3694229" y="38810"/>
                  </a:lnTo>
                  <a:lnTo>
                    <a:pt x="3680080" y="76061"/>
                  </a:lnTo>
                  <a:lnTo>
                    <a:pt x="3664477" y="113948"/>
                  </a:lnTo>
                  <a:lnTo>
                    <a:pt x="3647420" y="151806"/>
                  </a:lnTo>
                  <a:lnTo>
                    <a:pt x="3628846" y="189402"/>
                  </a:lnTo>
                  <a:lnTo>
                    <a:pt x="3608756" y="226498"/>
                  </a:lnTo>
                  <a:lnTo>
                    <a:pt x="3587134" y="262925"/>
                  </a:lnTo>
                  <a:lnTo>
                    <a:pt x="3563981" y="298255"/>
                  </a:lnTo>
                  <a:lnTo>
                    <a:pt x="3547110" y="319786"/>
                  </a:lnTo>
                  <a:lnTo>
                    <a:pt x="3545332" y="320929"/>
                  </a:lnTo>
                  <a:lnTo>
                    <a:pt x="3543299" y="321818"/>
                  </a:lnTo>
                  <a:lnTo>
                    <a:pt x="3541014" y="322453"/>
                  </a:lnTo>
                  <a:lnTo>
                    <a:pt x="3538855" y="323215"/>
                  </a:lnTo>
                  <a:lnTo>
                    <a:pt x="3536315" y="323596"/>
                  </a:lnTo>
                  <a:lnTo>
                    <a:pt x="3533647" y="323850"/>
                  </a:lnTo>
                  <a:lnTo>
                    <a:pt x="3530981" y="324104"/>
                  </a:lnTo>
                  <a:lnTo>
                    <a:pt x="3528060" y="324231"/>
                  </a:lnTo>
                  <a:lnTo>
                    <a:pt x="3525012" y="324231"/>
                  </a:lnTo>
                  <a:lnTo>
                    <a:pt x="3521201" y="324231"/>
                  </a:lnTo>
                  <a:lnTo>
                    <a:pt x="3508247" y="322199"/>
                  </a:lnTo>
                  <a:lnTo>
                    <a:pt x="3506469" y="321564"/>
                  </a:lnTo>
                  <a:lnTo>
                    <a:pt x="3505072" y="320675"/>
                  </a:lnTo>
                  <a:lnTo>
                    <a:pt x="3504184" y="319532"/>
                  </a:lnTo>
                  <a:lnTo>
                    <a:pt x="3503294" y="318389"/>
                  </a:lnTo>
                  <a:lnTo>
                    <a:pt x="3502914" y="316992"/>
                  </a:lnTo>
                  <a:lnTo>
                    <a:pt x="3502914" y="315468"/>
                  </a:lnTo>
                  <a:lnTo>
                    <a:pt x="3476751" y="74422"/>
                  </a:lnTo>
                  <a:lnTo>
                    <a:pt x="3364865" y="314198"/>
                  </a:lnTo>
                  <a:lnTo>
                    <a:pt x="3363975" y="315976"/>
                  </a:lnTo>
                  <a:lnTo>
                    <a:pt x="3362833" y="317500"/>
                  </a:lnTo>
                  <a:lnTo>
                    <a:pt x="3361182" y="318770"/>
                  </a:lnTo>
                  <a:lnTo>
                    <a:pt x="3359658" y="320167"/>
                  </a:lnTo>
                  <a:lnTo>
                    <a:pt x="3341242" y="324231"/>
                  </a:lnTo>
                  <a:lnTo>
                    <a:pt x="3337433" y="324231"/>
                  </a:lnTo>
                  <a:lnTo>
                    <a:pt x="3333622" y="324231"/>
                  </a:lnTo>
                  <a:lnTo>
                    <a:pt x="3313684" y="319532"/>
                  </a:lnTo>
                  <a:lnTo>
                    <a:pt x="3312287" y="318389"/>
                  </a:lnTo>
                  <a:lnTo>
                    <a:pt x="3311651" y="316992"/>
                  </a:lnTo>
                  <a:lnTo>
                    <a:pt x="3311651" y="315468"/>
                  </a:lnTo>
                  <a:lnTo>
                    <a:pt x="3276854" y="20447"/>
                  </a:lnTo>
                  <a:lnTo>
                    <a:pt x="3276599" y="18415"/>
                  </a:lnTo>
                  <a:lnTo>
                    <a:pt x="3276472" y="16764"/>
                  </a:lnTo>
                  <a:lnTo>
                    <a:pt x="3276345" y="15493"/>
                  </a:lnTo>
                  <a:lnTo>
                    <a:pt x="3276218" y="14097"/>
                  </a:lnTo>
                  <a:lnTo>
                    <a:pt x="3276218" y="13081"/>
                  </a:lnTo>
                  <a:lnTo>
                    <a:pt x="3276218" y="12446"/>
                  </a:lnTo>
                  <a:lnTo>
                    <a:pt x="3276218" y="10414"/>
                  </a:lnTo>
                  <a:lnTo>
                    <a:pt x="3276599" y="8890"/>
                  </a:lnTo>
                  <a:lnTo>
                    <a:pt x="3277489" y="7747"/>
                  </a:lnTo>
                  <a:lnTo>
                    <a:pt x="3278377" y="6604"/>
                  </a:lnTo>
                  <a:lnTo>
                    <a:pt x="3292347" y="3683"/>
                  </a:lnTo>
                  <a:lnTo>
                    <a:pt x="3295904" y="3683"/>
                  </a:lnTo>
                  <a:close/>
                </a:path>
                <a:path w="4021454" h="328295">
                  <a:moveTo>
                    <a:pt x="1110106" y="3683"/>
                  </a:moveTo>
                  <a:lnTo>
                    <a:pt x="1114298" y="3683"/>
                  </a:lnTo>
                  <a:lnTo>
                    <a:pt x="1117727" y="3937"/>
                  </a:lnTo>
                  <a:lnTo>
                    <a:pt x="1129283" y="8382"/>
                  </a:lnTo>
                  <a:lnTo>
                    <a:pt x="1129918" y="9525"/>
                  </a:lnTo>
                  <a:lnTo>
                    <a:pt x="1130300" y="10922"/>
                  </a:lnTo>
                  <a:lnTo>
                    <a:pt x="1130553" y="12446"/>
                  </a:lnTo>
                  <a:lnTo>
                    <a:pt x="1172717" y="276987"/>
                  </a:lnTo>
                  <a:lnTo>
                    <a:pt x="1172717" y="278638"/>
                  </a:lnTo>
                  <a:lnTo>
                    <a:pt x="1173988" y="276987"/>
                  </a:lnTo>
                  <a:lnTo>
                    <a:pt x="1204331" y="231124"/>
                  </a:lnTo>
                  <a:lnTo>
                    <a:pt x="1230423" y="186785"/>
                  </a:lnTo>
                  <a:lnTo>
                    <a:pt x="1253777" y="140519"/>
                  </a:lnTo>
                  <a:lnTo>
                    <a:pt x="1275333" y="90424"/>
                  </a:lnTo>
                  <a:lnTo>
                    <a:pt x="1289446" y="53530"/>
                  </a:lnTo>
                  <a:lnTo>
                    <a:pt x="1304036" y="12446"/>
                  </a:lnTo>
                  <a:lnTo>
                    <a:pt x="1304416" y="10922"/>
                  </a:lnTo>
                  <a:lnTo>
                    <a:pt x="1305052" y="9525"/>
                  </a:lnTo>
                  <a:lnTo>
                    <a:pt x="1305940" y="8382"/>
                  </a:lnTo>
                  <a:lnTo>
                    <a:pt x="1306829" y="7239"/>
                  </a:lnTo>
                  <a:lnTo>
                    <a:pt x="1308227" y="6350"/>
                  </a:lnTo>
                  <a:lnTo>
                    <a:pt x="1310004" y="5715"/>
                  </a:lnTo>
                  <a:lnTo>
                    <a:pt x="1311782" y="5080"/>
                  </a:lnTo>
                  <a:lnTo>
                    <a:pt x="1314068" y="4572"/>
                  </a:lnTo>
                  <a:lnTo>
                    <a:pt x="1316863" y="4191"/>
                  </a:lnTo>
                  <a:lnTo>
                    <a:pt x="1319656" y="3937"/>
                  </a:lnTo>
                  <a:lnTo>
                    <a:pt x="1323213" y="3683"/>
                  </a:lnTo>
                  <a:lnTo>
                    <a:pt x="1327403" y="3683"/>
                  </a:lnTo>
                  <a:lnTo>
                    <a:pt x="1331214" y="3683"/>
                  </a:lnTo>
                  <a:lnTo>
                    <a:pt x="1342516" y="5461"/>
                  </a:lnTo>
                  <a:lnTo>
                    <a:pt x="1343787" y="5842"/>
                  </a:lnTo>
                  <a:lnTo>
                    <a:pt x="1344802" y="6477"/>
                  </a:lnTo>
                  <a:lnTo>
                    <a:pt x="1345311" y="7239"/>
                  </a:lnTo>
                  <a:lnTo>
                    <a:pt x="1345945" y="8001"/>
                  </a:lnTo>
                  <a:lnTo>
                    <a:pt x="1346200" y="8890"/>
                  </a:lnTo>
                  <a:lnTo>
                    <a:pt x="1346200" y="9779"/>
                  </a:lnTo>
                  <a:lnTo>
                    <a:pt x="1346200" y="11811"/>
                  </a:lnTo>
                  <a:lnTo>
                    <a:pt x="1345945" y="13716"/>
                  </a:lnTo>
                  <a:lnTo>
                    <a:pt x="1345311" y="15493"/>
                  </a:lnTo>
                  <a:lnTo>
                    <a:pt x="1344802" y="17272"/>
                  </a:lnTo>
                  <a:lnTo>
                    <a:pt x="1344167" y="18923"/>
                  </a:lnTo>
                  <a:lnTo>
                    <a:pt x="1343532" y="20447"/>
                  </a:lnTo>
                  <a:lnTo>
                    <a:pt x="1336962" y="38810"/>
                  </a:lnTo>
                  <a:lnTo>
                    <a:pt x="1322726" y="76061"/>
                  </a:lnTo>
                  <a:lnTo>
                    <a:pt x="1306962" y="113948"/>
                  </a:lnTo>
                  <a:lnTo>
                    <a:pt x="1289385" y="151806"/>
                  </a:lnTo>
                  <a:lnTo>
                    <a:pt x="1269950" y="189402"/>
                  </a:lnTo>
                  <a:lnTo>
                    <a:pt x="1248562" y="226498"/>
                  </a:lnTo>
                  <a:lnTo>
                    <a:pt x="1225178" y="262925"/>
                  </a:lnTo>
                  <a:lnTo>
                    <a:pt x="1199513" y="298255"/>
                  </a:lnTo>
                  <a:lnTo>
                    <a:pt x="1185799" y="315468"/>
                  </a:lnTo>
                  <a:lnTo>
                    <a:pt x="1184402" y="317246"/>
                  </a:lnTo>
                  <a:lnTo>
                    <a:pt x="1183004" y="318770"/>
                  </a:lnTo>
                  <a:lnTo>
                    <a:pt x="1181607" y="319786"/>
                  </a:lnTo>
                  <a:lnTo>
                    <a:pt x="1180083" y="320929"/>
                  </a:lnTo>
                  <a:lnTo>
                    <a:pt x="1178560" y="321818"/>
                  </a:lnTo>
                  <a:lnTo>
                    <a:pt x="1176781" y="322453"/>
                  </a:lnTo>
                  <a:lnTo>
                    <a:pt x="1175003" y="323215"/>
                  </a:lnTo>
                  <a:lnTo>
                    <a:pt x="1172844" y="323596"/>
                  </a:lnTo>
                  <a:lnTo>
                    <a:pt x="1170558" y="323850"/>
                  </a:lnTo>
                  <a:lnTo>
                    <a:pt x="1168145" y="324104"/>
                  </a:lnTo>
                  <a:lnTo>
                    <a:pt x="1165478" y="324231"/>
                  </a:lnTo>
                  <a:lnTo>
                    <a:pt x="1162303" y="324231"/>
                  </a:lnTo>
                  <a:lnTo>
                    <a:pt x="1158366" y="324231"/>
                  </a:lnTo>
                  <a:lnTo>
                    <a:pt x="1146302" y="322199"/>
                  </a:lnTo>
                  <a:lnTo>
                    <a:pt x="1144651" y="321564"/>
                  </a:lnTo>
                  <a:lnTo>
                    <a:pt x="1141221" y="315468"/>
                  </a:lnTo>
                  <a:lnTo>
                    <a:pt x="1091311" y="20447"/>
                  </a:lnTo>
                  <a:lnTo>
                    <a:pt x="1091056" y="18668"/>
                  </a:lnTo>
                  <a:lnTo>
                    <a:pt x="1090929" y="17145"/>
                  </a:lnTo>
                  <a:lnTo>
                    <a:pt x="1090802" y="16002"/>
                  </a:lnTo>
                  <a:lnTo>
                    <a:pt x="1090676" y="14732"/>
                  </a:lnTo>
                  <a:lnTo>
                    <a:pt x="1090676" y="13589"/>
                  </a:lnTo>
                  <a:lnTo>
                    <a:pt x="1090676" y="12446"/>
                  </a:lnTo>
                  <a:lnTo>
                    <a:pt x="1090676" y="10414"/>
                  </a:lnTo>
                  <a:lnTo>
                    <a:pt x="1091056" y="8890"/>
                  </a:lnTo>
                  <a:lnTo>
                    <a:pt x="1101216" y="4064"/>
                  </a:lnTo>
                  <a:lnTo>
                    <a:pt x="1103502" y="3810"/>
                  </a:lnTo>
                  <a:lnTo>
                    <a:pt x="1106551" y="3683"/>
                  </a:lnTo>
                  <a:lnTo>
                    <a:pt x="1110106" y="3683"/>
                  </a:lnTo>
                  <a:close/>
                </a:path>
                <a:path w="4021454" h="328295">
                  <a:moveTo>
                    <a:pt x="3944366" y="0"/>
                  </a:moveTo>
                  <a:lnTo>
                    <a:pt x="3987867" y="10348"/>
                  </a:lnTo>
                  <a:lnTo>
                    <a:pt x="4015281" y="42852"/>
                  </a:lnTo>
                  <a:lnTo>
                    <a:pt x="4021327" y="79375"/>
                  </a:lnTo>
                  <a:lnTo>
                    <a:pt x="4021327" y="87249"/>
                  </a:lnTo>
                  <a:lnTo>
                    <a:pt x="4016374" y="125222"/>
                  </a:lnTo>
                  <a:lnTo>
                    <a:pt x="3978529" y="315468"/>
                  </a:lnTo>
                  <a:lnTo>
                    <a:pt x="3976623" y="319151"/>
                  </a:lnTo>
                  <a:lnTo>
                    <a:pt x="3975862" y="320294"/>
                  </a:lnTo>
                  <a:lnTo>
                    <a:pt x="3974718" y="321183"/>
                  </a:lnTo>
                  <a:lnTo>
                    <a:pt x="3972941" y="321818"/>
                  </a:lnTo>
                  <a:lnTo>
                    <a:pt x="3971290" y="322453"/>
                  </a:lnTo>
                  <a:lnTo>
                    <a:pt x="3969258" y="323088"/>
                  </a:lnTo>
                  <a:lnTo>
                    <a:pt x="3966591" y="323469"/>
                  </a:lnTo>
                  <a:lnTo>
                    <a:pt x="3964050" y="323977"/>
                  </a:lnTo>
                  <a:lnTo>
                    <a:pt x="3960748" y="324231"/>
                  </a:lnTo>
                  <a:lnTo>
                    <a:pt x="3956812" y="324231"/>
                  </a:lnTo>
                  <a:lnTo>
                    <a:pt x="3953001" y="324231"/>
                  </a:lnTo>
                  <a:lnTo>
                    <a:pt x="3949826" y="323977"/>
                  </a:lnTo>
                  <a:lnTo>
                    <a:pt x="3947414" y="323469"/>
                  </a:lnTo>
                  <a:lnTo>
                    <a:pt x="3944873" y="323088"/>
                  </a:lnTo>
                  <a:lnTo>
                    <a:pt x="3942968" y="322453"/>
                  </a:lnTo>
                  <a:lnTo>
                    <a:pt x="3941698" y="321818"/>
                  </a:lnTo>
                  <a:lnTo>
                    <a:pt x="3940301" y="321183"/>
                  </a:lnTo>
                  <a:lnTo>
                    <a:pt x="3939413" y="320294"/>
                  </a:lnTo>
                  <a:lnTo>
                    <a:pt x="3939032" y="319151"/>
                  </a:lnTo>
                  <a:lnTo>
                    <a:pt x="3938523" y="318008"/>
                  </a:lnTo>
                  <a:lnTo>
                    <a:pt x="3938396" y="316865"/>
                  </a:lnTo>
                  <a:lnTo>
                    <a:pt x="3938650" y="315468"/>
                  </a:lnTo>
                  <a:lnTo>
                    <a:pt x="3976877" y="125222"/>
                  </a:lnTo>
                  <a:lnTo>
                    <a:pt x="3978401" y="117475"/>
                  </a:lnTo>
                  <a:lnTo>
                    <a:pt x="3979544" y="110109"/>
                  </a:lnTo>
                  <a:lnTo>
                    <a:pt x="3980180" y="103124"/>
                  </a:lnTo>
                  <a:lnTo>
                    <a:pt x="3980815" y="96266"/>
                  </a:lnTo>
                  <a:lnTo>
                    <a:pt x="3981195" y="90170"/>
                  </a:lnTo>
                  <a:lnTo>
                    <a:pt x="3981195" y="85090"/>
                  </a:lnTo>
                  <a:lnTo>
                    <a:pt x="3971163" y="47625"/>
                  </a:lnTo>
                  <a:lnTo>
                    <a:pt x="3937635" y="33528"/>
                  </a:lnTo>
                  <a:lnTo>
                    <a:pt x="3927590" y="34218"/>
                  </a:lnTo>
                  <a:lnTo>
                    <a:pt x="3887098" y="50627"/>
                  </a:lnTo>
                  <a:lnTo>
                    <a:pt x="3850622" y="85469"/>
                  </a:lnTo>
                  <a:lnTo>
                    <a:pt x="3827780" y="121920"/>
                  </a:lnTo>
                  <a:lnTo>
                    <a:pt x="3811385" y="165443"/>
                  </a:lnTo>
                  <a:lnTo>
                    <a:pt x="3781297" y="315468"/>
                  </a:lnTo>
                  <a:lnTo>
                    <a:pt x="3780790" y="316865"/>
                  </a:lnTo>
                  <a:lnTo>
                    <a:pt x="3780282" y="318008"/>
                  </a:lnTo>
                  <a:lnTo>
                    <a:pt x="3779392" y="319151"/>
                  </a:lnTo>
                  <a:lnTo>
                    <a:pt x="3778631" y="320294"/>
                  </a:lnTo>
                  <a:lnTo>
                    <a:pt x="3777488" y="321183"/>
                  </a:lnTo>
                  <a:lnTo>
                    <a:pt x="3775710" y="321818"/>
                  </a:lnTo>
                  <a:lnTo>
                    <a:pt x="3774059" y="322453"/>
                  </a:lnTo>
                  <a:lnTo>
                    <a:pt x="3771899" y="323088"/>
                  </a:lnTo>
                  <a:lnTo>
                    <a:pt x="3769233" y="323469"/>
                  </a:lnTo>
                  <a:lnTo>
                    <a:pt x="3766566" y="323977"/>
                  </a:lnTo>
                  <a:lnTo>
                    <a:pt x="3763264" y="324231"/>
                  </a:lnTo>
                  <a:lnTo>
                    <a:pt x="3759581" y="324231"/>
                  </a:lnTo>
                  <a:lnTo>
                    <a:pt x="3755516" y="324231"/>
                  </a:lnTo>
                  <a:lnTo>
                    <a:pt x="3752215" y="323977"/>
                  </a:lnTo>
                  <a:lnTo>
                    <a:pt x="3749801" y="323469"/>
                  </a:lnTo>
                  <a:lnTo>
                    <a:pt x="3747389" y="323088"/>
                  </a:lnTo>
                  <a:lnTo>
                    <a:pt x="3741039" y="318008"/>
                  </a:lnTo>
                  <a:lnTo>
                    <a:pt x="3741039" y="316865"/>
                  </a:lnTo>
                  <a:lnTo>
                    <a:pt x="3741419" y="315468"/>
                  </a:lnTo>
                  <a:lnTo>
                    <a:pt x="3802380" y="12446"/>
                  </a:lnTo>
                  <a:lnTo>
                    <a:pt x="3802634" y="11049"/>
                  </a:lnTo>
                  <a:lnTo>
                    <a:pt x="3803141" y="9906"/>
                  </a:lnTo>
                  <a:lnTo>
                    <a:pt x="3803904" y="8762"/>
                  </a:lnTo>
                  <a:lnTo>
                    <a:pt x="3804666" y="7620"/>
                  </a:lnTo>
                  <a:lnTo>
                    <a:pt x="3818763" y="3683"/>
                  </a:lnTo>
                  <a:lnTo>
                    <a:pt x="3822191" y="3683"/>
                  </a:lnTo>
                  <a:lnTo>
                    <a:pt x="3825493" y="3683"/>
                  </a:lnTo>
                  <a:lnTo>
                    <a:pt x="3838447" y="9906"/>
                  </a:lnTo>
                  <a:lnTo>
                    <a:pt x="3838447" y="11049"/>
                  </a:lnTo>
                  <a:lnTo>
                    <a:pt x="3838193" y="12446"/>
                  </a:lnTo>
                  <a:lnTo>
                    <a:pt x="3825874" y="74422"/>
                  </a:lnTo>
                  <a:lnTo>
                    <a:pt x="3828420" y="68758"/>
                  </a:lnTo>
                  <a:lnTo>
                    <a:pt x="3853767" y="37687"/>
                  </a:lnTo>
                  <a:lnTo>
                    <a:pt x="3885295" y="15748"/>
                  </a:lnTo>
                  <a:lnTo>
                    <a:pt x="3923680" y="1873"/>
                  </a:lnTo>
                  <a:lnTo>
                    <a:pt x="3933910" y="472"/>
                  </a:lnTo>
                  <a:lnTo>
                    <a:pt x="3944366" y="0"/>
                  </a:lnTo>
                  <a:close/>
                </a:path>
                <a:path w="4021454" h="328295">
                  <a:moveTo>
                    <a:pt x="3070224" y="0"/>
                  </a:moveTo>
                  <a:lnTo>
                    <a:pt x="3111783" y="4393"/>
                  </a:lnTo>
                  <a:lnTo>
                    <a:pt x="3151778" y="23141"/>
                  </a:lnTo>
                  <a:lnTo>
                    <a:pt x="3176164" y="55296"/>
                  </a:lnTo>
                  <a:lnTo>
                    <a:pt x="3186025" y="99532"/>
                  </a:lnTo>
                  <a:lnTo>
                    <a:pt x="3186430" y="112268"/>
                  </a:lnTo>
                  <a:lnTo>
                    <a:pt x="3186142" y="124813"/>
                  </a:lnTo>
                  <a:lnTo>
                    <a:pt x="3181731" y="163068"/>
                  </a:lnTo>
                  <a:lnTo>
                    <a:pt x="3171979" y="200751"/>
                  </a:lnTo>
                  <a:lnTo>
                    <a:pt x="3156759" y="236029"/>
                  </a:lnTo>
                  <a:lnTo>
                    <a:pt x="3127994" y="277304"/>
                  </a:lnTo>
                  <a:lnTo>
                    <a:pt x="3089449" y="308133"/>
                  </a:lnTo>
                  <a:lnTo>
                    <a:pt x="3054209" y="322770"/>
                  </a:lnTo>
                  <a:lnTo>
                    <a:pt x="3013329" y="327914"/>
                  </a:lnTo>
                  <a:lnTo>
                    <a:pt x="2998301" y="327417"/>
                  </a:lnTo>
                  <a:lnTo>
                    <a:pt x="2960242" y="320167"/>
                  </a:lnTo>
                  <a:lnTo>
                    <a:pt x="2924174" y="297942"/>
                  </a:lnTo>
                  <a:lnTo>
                    <a:pt x="2903600" y="262382"/>
                  </a:lnTo>
                  <a:lnTo>
                    <a:pt x="2897123" y="215392"/>
                  </a:lnTo>
                  <a:lnTo>
                    <a:pt x="2897411" y="202773"/>
                  </a:lnTo>
                  <a:lnTo>
                    <a:pt x="2901822" y="164465"/>
                  </a:lnTo>
                  <a:lnTo>
                    <a:pt x="2911574" y="126960"/>
                  </a:lnTo>
                  <a:lnTo>
                    <a:pt x="2926794" y="91789"/>
                  </a:lnTo>
                  <a:lnTo>
                    <a:pt x="2955559" y="50371"/>
                  </a:lnTo>
                  <a:lnTo>
                    <a:pt x="2994056" y="19716"/>
                  </a:lnTo>
                  <a:lnTo>
                    <a:pt x="3029344" y="5143"/>
                  </a:lnTo>
                  <a:lnTo>
                    <a:pt x="3070224" y="0"/>
                  </a:lnTo>
                  <a:close/>
                </a:path>
                <a:path w="4021454" h="328295">
                  <a:moveTo>
                    <a:pt x="2830702" y="0"/>
                  </a:moveTo>
                  <a:lnTo>
                    <a:pt x="2834766" y="0"/>
                  </a:lnTo>
                  <a:lnTo>
                    <a:pt x="2838831" y="381"/>
                  </a:lnTo>
                  <a:lnTo>
                    <a:pt x="2863849" y="5715"/>
                  </a:lnTo>
                  <a:lnTo>
                    <a:pt x="2866643" y="6858"/>
                  </a:lnTo>
                  <a:lnTo>
                    <a:pt x="2868548" y="8128"/>
                  </a:lnTo>
                  <a:lnTo>
                    <a:pt x="2869945" y="9398"/>
                  </a:lnTo>
                  <a:lnTo>
                    <a:pt x="2871216" y="10541"/>
                  </a:lnTo>
                  <a:lnTo>
                    <a:pt x="2871977" y="12573"/>
                  </a:lnTo>
                  <a:lnTo>
                    <a:pt x="2871977" y="15493"/>
                  </a:lnTo>
                  <a:lnTo>
                    <a:pt x="2871977" y="16129"/>
                  </a:lnTo>
                  <a:lnTo>
                    <a:pt x="2871850" y="17399"/>
                  </a:lnTo>
                  <a:lnTo>
                    <a:pt x="2871596" y="19177"/>
                  </a:lnTo>
                  <a:lnTo>
                    <a:pt x="2871342" y="20955"/>
                  </a:lnTo>
                  <a:lnTo>
                    <a:pt x="2871089" y="22860"/>
                  </a:lnTo>
                  <a:lnTo>
                    <a:pt x="2870708" y="25146"/>
                  </a:lnTo>
                  <a:lnTo>
                    <a:pt x="2870454" y="27432"/>
                  </a:lnTo>
                  <a:lnTo>
                    <a:pt x="2869945" y="29718"/>
                  </a:lnTo>
                  <a:lnTo>
                    <a:pt x="2869311" y="32131"/>
                  </a:lnTo>
                  <a:lnTo>
                    <a:pt x="2868548" y="34671"/>
                  </a:lnTo>
                  <a:lnTo>
                    <a:pt x="2867787" y="36830"/>
                  </a:lnTo>
                  <a:lnTo>
                    <a:pt x="2866770" y="38862"/>
                  </a:lnTo>
                  <a:lnTo>
                    <a:pt x="2865755" y="40893"/>
                  </a:lnTo>
                  <a:lnTo>
                    <a:pt x="2864739" y="42545"/>
                  </a:lnTo>
                  <a:lnTo>
                    <a:pt x="2863595" y="43942"/>
                  </a:lnTo>
                  <a:lnTo>
                    <a:pt x="2862452" y="45212"/>
                  </a:lnTo>
                  <a:lnTo>
                    <a:pt x="2861056" y="45974"/>
                  </a:lnTo>
                  <a:lnTo>
                    <a:pt x="2859532" y="45974"/>
                  </a:lnTo>
                  <a:lnTo>
                    <a:pt x="2858008" y="45974"/>
                  </a:lnTo>
                  <a:lnTo>
                    <a:pt x="2856102" y="45466"/>
                  </a:lnTo>
                  <a:lnTo>
                    <a:pt x="2854070" y="44577"/>
                  </a:lnTo>
                  <a:lnTo>
                    <a:pt x="2851912" y="43687"/>
                  </a:lnTo>
                  <a:lnTo>
                    <a:pt x="2837052" y="38608"/>
                  </a:lnTo>
                  <a:lnTo>
                    <a:pt x="2833496" y="37718"/>
                  </a:lnTo>
                  <a:lnTo>
                    <a:pt x="2829433" y="37211"/>
                  </a:lnTo>
                  <a:lnTo>
                    <a:pt x="2824734" y="37211"/>
                  </a:lnTo>
                  <a:lnTo>
                    <a:pt x="2789122" y="53810"/>
                  </a:lnTo>
                  <a:lnTo>
                    <a:pt x="2757483" y="87723"/>
                  </a:lnTo>
                  <a:lnTo>
                    <a:pt x="2736088" y="123317"/>
                  </a:lnTo>
                  <a:lnTo>
                    <a:pt x="2720175" y="165804"/>
                  </a:lnTo>
                  <a:lnTo>
                    <a:pt x="2690114" y="315468"/>
                  </a:lnTo>
                  <a:lnTo>
                    <a:pt x="2689606" y="316865"/>
                  </a:lnTo>
                  <a:lnTo>
                    <a:pt x="2689097" y="318008"/>
                  </a:lnTo>
                  <a:lnTo>
                    <a:pt x="2688209" y="319151"/>
                  </a:lnTo>
                  <a:lnTo>
                    <a:pt x="2687446" y="320294"/>
                  </a:lnTo>
                  <a:lnTo>
                    <a:pt x="2686304" y="321183"/>
                  </a:lnTo>
                  <a:lnTo>
                    <a:pt x="2684525" y="321818"/>
                  </a:lnTo>
                  <a:lnTo>
                    <a:pt x="2682874" y="322453"/>
                  </a:lnTo>
                  <a:lnTo>
                    <a:pt x="2680716" y="323088"/>
                  </a:lnTo>
                  <a:lnTo>
                    <a:pt x="2678048" y="323469"/>
                  </a:lnTo>
                  <a:lnTo>
                    <a:pt x="2675382" y="323977"/>
                  </a:lnTo>
                  <a:lnTo>
                    <a:pt x="2672080" y="324231"/>
                  </a:lnTo>
                  <a:lnTo>
                    <a:pt x="2668396" y="324231"/>
                  </a:lnTo>
                  <a:lnTo>
                    <a:pt x="2664333" y="324231"/>
                  </a:lnTo>
                  <a:lnTo>
                    <a:pt x="2661031" y="323977"/>
                  </a:lnTo>
                  <a:lnTo>
                    <a:pt x="2658617" y="323469"/>
                  </a:lnTo>
                  <a:lnTo>
                    <a:pt x="2656205" y="323088"/>
                  </a:lnTo>
                  <a:lnTo>
                    <a:pt x="2649855" y="318008"/>
                  </a:lnTo>
                  <a:lnTo>
                    <a:pt x="2649855" y="316865"/>
                  </a:lnTo>
                  <a:lnTo>
                    <a:pt x="2650236" y="315468"/>
                  </a:lnTo>
                  <a:lnTo>
                    <a:pt x="2710561" y="12446"/>
                  </a:lnTo>
                  <a:lnTo>
                    <a:pt x="2710815" y="11049"/>
                  </a:lnTo>
                  <a:lnTo>
                    <a:pt x="2711322" y="9906"/>
                  </a:lnTo>
                  <a:lnTo>
                    <a:pt x="2712212" y="8762"/>
                  </a:lnTo>
                  <a:lnTo>
                    <a:pt x="2713100" y="7620"/>
                  </a:lnTo>
                  <a:lnTo>
                    <a:pt x="2727579" y="3683"/>
                  </a:lnTo>
                  <a:lnTo>
                    <a:pt x="2731008" y="3683"/>
                  </a:lnTo>
                  <a:lnTo>
                    <a:pt x="2734310" y="3683"/>
                  </a:lnTo>
                  <a:lnTo>
                    <a:pt x="2747264" y="9906"/>
                  </a:lnTo>
                  <a:lnTo>
                    <a:pt x="2747264" y="11049"/>
                  </a:lnTo>
                  <a:lnTo>
                    <a:pt x="2747010" y="12446"/>
                  </a:lnTo>
                  <a:lnTo>
                    <a:pt x="2735325" y="71374"/>
                  </a:lnTo>
                  <a:lnTo>
                    <a:pt x="2739233" y="64563"/>
                  </a:lnTo>
                  <a:lnTo>
                    <a:pt x="2764615" y="32623"/>
                  </a:lnTo>
                  <a:lnTo>
                    <a:pt x="2796266" y="9308"/>
                  </a:lnTo>
                  <a:lnTo>
                    <a:pt x="2823843" y="381"/>
                  </a:lnTo>
                  <a:lnTo>
                    <a:pt x="2830702" y="0"/>
                  </a:lnTo>
                  <a:close/>
                </a:path>
                <a:path w="4021454" h="328295">
                  <a:moveTo>
                    <a:pt x="1944877" y="0"/>
                  </a:moveTo>
                  <a:lnTo>
                    <a:pt x="1988379" y="10348"/>
                  </a:lnTo>
                  <a:lnTo>
                    <a:pt x="2015793" y="42852"/>
                  </a:lnTo>
                  <a:lnTo>
                    <a:pt x="2021839" y="79375"/>
                  </a:lnTo>
                  <a:lnTo>
                    <a:pt x="2021839" y="87249"/>
                  </a:lnTo>
                  <a:lnTo>
                    <a:pt x="2021459" y="94868"/>
                  </a:lnTo>
                  <a:lnTo>
                    <a:pt x="2020569" y="102362"/>
                  </a:lnTo>
                  <a:lnTo>
                    <a:pt x="2019681" y="109855"/>
                  </a:lnTo>
                  <a:lnTo>
                    <a:pt x="1979040" y="315468"/>
                  </a:lnTo>
                  <a:lnTo>
                    <a:pt x="1977136" y="319151"/>
                  </a:lnTo>
                  <a:lnTo>
                    <a:pt x="1976373" y="320294"/>
                  </a:lnTo>
                  <a:lnTo>
                    <a:pt x="1975231" y="321183"/>
                  </a:lnTo>
                  <a:lnTo>
                    <a:pt x="1973452" y="321818"/>
                  </a:lnTo>
                  <a:lnTo>
                    <a:pt x="1971801" y="322453"/>
                  </a:lnTo>
                  <a:lnTo>
                    <a:pt x="1969769" y="323088"/>
                  </a:lnTo>
                  <a:lnTo>
                    <a:pt x="1967102" y="323469"/>
                  </a:lnTo>
                  <a:lnTo>
                    <a:pt x="1964563" y="323977"/>
                  </a:lnTo>
                  <a:lnTo>
                    <a:pt x="1961261" y="324231"/>
                  </a:lnTo>
                  <a:lnTo>
                    <a:pt x="1957323" y="324231"/>
                  </a:lnTo>
                  <a:lnTo>
                    <a:pt x="1953514" y="324231"/>
                  </a:lnTo>
                  <a:lnTo>
                    <a:pt x="1950339" y="323977"/>
                  </a:lnTo>
                  <a:lnTo>
                    <a:pt x="1947925" y="323469"/>
                  </a:lnTo>
                  <a:lnTo>
                    <a:pt x="1945386" y="323088"/>
                  </a:lnTo>
                  <a:lnTo>
                    <a:pt x="1943481" y="322453"/>
                  </a:lnTo>
                  <a:lnTo>
                    <a:pt x="1942211" y="321818"/>
                  </a:lnTo>
                  <a:lnTo>
                    <a:pt x="1940814" y="321183"/>
                  </a:lnTo>
                  <a:lnTo>
                    <a:pt x="1939924" y="320294"/>
                  </a:lnTo>
                  <a:lnTo>
                    <a:pt x="1939543" y="319151"/>
                  </a:lnTo>
                  <a:lnTo>
                    <a:pt x="1939036" y="318008"/>
                  </a:lnTo>
                  <a:lnTo>
                    <a:pt x="1938909" y="316865"/>
                  </a:lnTo>
                  <a:lnTo>
                    <a:pt x="1939163" y="315468"/>
                  </a:lnTo>
                  <a:lnTo>
                    <a:pt x="1977389" y="125222"/>
                  </a:lnTo>
                  <a:lnTo>
                    <a:pt x="1978914" y="117475"/>
                  </a:lnTo>
                  <a:lnTo>
                    <a:pt x="1980057" y="110109"/>
                  </a:lnTo>
                  <a:lnTo>
                    <a:pt x="1980691" y="103124"/>
                  </a:lnTo>
                  <a:lnTo>
                    <a:pt x="1981326" y="96266"/>
                  </a:lnTo>
                  <a:lnTo>
                    <a:pt x="1981708" y="90170"/>
                  </a:lnTo>
                  <a:lnTo>
                    <a:pt x="1981708" y="85090"/>
                  </a:lnTo>
                  <a:lnTo>
                    <a:pt x="1971674" y="47625"/>
                  </a:lnTo>
                  <a:lnTo>
                    <a:pt x="1938146" y="33528"/>
                  </a:lnTo>
                  <a:lnTo>
                    <a:pt x="1928102" y="34218"/>
                  </a:lnTo>
                  <a:lnTo>
                    <a:pt x="1887610" y="50627"/>
                  </a:lnTo>
                  <a:lnTo>
                    <a:pt x="1851134" y="85469"/>
                  </a:lnTo>
                  <a:lnTo>
                    <a:pt x="1828291" y="121920"/>
                  </a:lnTo>
                  <a:lnTo>
                    <a:pt x="1811897" y="165443"/>
                  </a:lnTo>
                  <a:lnTo>
                    <a:pt x="1781810" y="315468"/>
                  </a:lnTo>
                  <a:lnTo>
                    <a:pt x="1781301" y="316865"/>
                  </a:lnTo>
                  <a:lnTo>
                    <a:pt x="1780793" y="318008"/>
                  </a:lnTo>
                  <a:lnTo>
                    <a:pt x="1779905" y="319151"/>
                  </a:lnTo>
                  <a:lnTo>
                    <a:pt x="1779142" y="320294"/>
                  </a:lnTo>
                  <a:lnTo>
                    <a:pt x="1777999" y="321183"/>
                  </a:lnTo>
                  <a:lnTo>
                    <a:pt x="1776221" y="321818"/>
                  </a:lnTo>
                  <a:lnTo>
                    <a:pt x="1774570" y="322453"/>
                  </a:lnTo>
                  <a:lnTo>
                    <a:pt x="1772412" y="323088"/>
                  </a:lnTo>
                  <a:lnTo>
                    <a:pt x="1769744" y="323469"/>
                  </a:lnTo>
                  <a:lnTo>
                    <a:pt x="1767077" y="323977"/>
                  </a:lnTo>
                  <a:lnTo>
                    <a:pt x="1763775" y="324231"/>
                  </a:lnTo>
                  <a:lnTo>
                    <a:pt x="1760092" y="324231"/>
                  </a:lnTo>
                  <a:lnTo>
                    <a:pt x="1756029" y="324231"/>
                  </a:lnTo>
                  <a:lnTo>
                    <a:pt x="1752726" y="323977"/>
                  </a:lnTo>
                  <a:lnTo>
                    <a:pt x="1750314" y="323469"/>
                  </a:lnTo>
                  <a:lnTo>
                    <a:pt x="1747900" y="323088"/>
                  </a:lnTo>
                  <a:lnTo>
                    <a:pt x="1741550" y="318008"/>
                  </a:lnTo>
                  <a:lnTo>
                    <a:pt x="1741550" y="316865"/>
                  </a:lnTo>
                  <a:lnTo>
                    <a:pt x="1741932" y="315468"/>
                  </a:lnTo>
                  <a:lnTo>
                    <a:pt x="1802891" y="12446"/>
                  </a:lnTo>
                  <a:lnTo>
                    <a:pt x="1819274" y="3683"/>
                  </a:lnTo>
                  <a:lnTo>
                    <a:pt x="1822704" y="3683"/>
                  </a:lnTo>
                  <a:lnTo>
                    <a:pt x="1826006" y="3683"/>
                  </a:lnTo>
                  <a:lnTo>
                    <a:pt x="1838960" y="9906"/>
                  </a:lnTo>
                  <a:lnTo>
                    <a:pt x="1838960" y="11049"/>
                  </a:lnTo>
                  <a:lnTo>
                    <a:pt x="1838706" y="12446"/>
                  </a:lnTo>
                  <a:lnTo>
                    <a:pt x="1826387" y="74422"/>
                  </a:lnTo>
                  <a:lnTo>
                    <a:pt x="1828932" y="68758"/>
                  </a:lnTo>
                  <a:lnTo>
                    <a:pt x="1854279" y="37687"/>
                  </a:lnTo>
                  <a:lnTo>
                    <a:pt x="1885807" y="15748"/>
                  </a:lnTo>
                  <a:lnTo>
                    <a:pt x="1924192" y="1873"/>
                  </a:lnTo>
                  <a:lnTo>
                    <a:pt x="1934422" y="472"/>
                  </a:lnTo>
                  <a:lnTo>
                    <a:pt x="1944877" y="0"/>
                  </a:lnTo>
                  <a:close/>
                </a:path>
                <a:path w="4021454" h="328295">
                  <a:moveTo>
                    <a:pt x="1544319" y="0"/>
                  </a:moveTo>
                  <a:lnTo>
                    <a:pt x="1585450" y="6911"/>
                  </a:lnTo>
                  <a:lnTo>
                    <a:pt x="1625986" y="35375"/>
                  </a:lnTo>
                  <a:lnTo>
                    <a:pt x="1634743" y="45212"/>
                  </a:lnTo>
                  <a:lnTo>
                    <a:pt x="1641855" y="12446"/>
                  </a:lnTo>
                  <a:lnTo>
                    <a:pt x="1655826" y="3683"/>
                  </a:lnTo>
                  <a:lnTo>
                    <a:pt x="1662176" y="3683"/>
                  </a:lnTo>
                  <a:lnTo>
                    <a:pt x="1665605" y="3683"/>
                  </a:lnTo>
                  <a:lnTo>
                    <a:pt x="1678559" y="11049"/>
                  </a:lnTo>
                  <a:lnTo>
                    <a:pt x="1678305" y="12446"/>
                  </a:lnTo>
                  <a:lnTo>
                    <a:pt x="1617726" y="315468"/>
                  </a:lnTo>
                  <a:lnTo>
                    <a:pt x="1604517" y="324231"/>
                  </a:lnTo>
                  <a:lnTo>
                    <a:pt x="1597660" y="324231"/>
                  </a:lnTo>
                  <a:lnTo>
                    <a:pt x="1594230" y="324231"/>
                  </a:lnTo>
                  <a:lnTo>
                    <a:pt x="1581150" y="318389"/>
                  </a:lnTo>
                  <a:lnTo>
                    <a:pt x="1581150" y="316992"/>
                  </a:lnTo>
                  <a:lnTo>
                    <a:pt x="1581530" y="315468"/>
                  </a:lnTo>
                  <a:lnTo>
                    <a:pt x="1593977" y="253237"/>
                  </a:lnTo>
                  <a:lnTo>
                    <a:pt x="1565671" y="289925"/>
                  </a:lnTo>
                  <a:lnTo>
                    <a:pt x="1534128" y="311912"/>
                  </a:lnTo>
                  <a:lnTo>
                    <a:pt x="1495996" y="326009"/>
                  </a:lnTo>
                  <a:lnTo>
                    <a:pt x="1475993" y="327914"/>
                  </a:lnTo>
                  <a:lnTo>
                    <a:pt x="1463065" y="327320"/>
                  </a:lnTo>
                  <a:lnTo>
                    <a:pt x="1423257" y="313469"/>
                  </a:lnTo>
                  <a:lnTo>
                    <a:pt x="1395618" y="277701"/>
                  </a:lnTo>
                  <a:lnTo>
                    <a:pt x="1386822" y="231265"/>
                  </a:lnTo>
                  <a:lnTo>
                    <a:pt x="1386586" y="221742"/>
                  </a:lnTo>
                  <a:lnTo>
                    <a:pt x="1386800" y="212639"/>
                  </a:lnTo>
                  <a:lnTo>
                    <a:pt x="1391919" y="169279"/>
                  </a:lnTo>
                  <a:lnTo>
                    <a:pt x="1405157" y="120856"/>
                  </a:lnTo>
                  <a:lnTo>
                    <a:pt x="1420749" y="84709"/>
                  </a:lnTo>
                  <a:lnTo>
                    <a:pt x="1441983" y="51847"/>
                  </a:lnTo>
                  <a:lnTo>
                    <a:pt x="1469421" y="24987"/>
                  </a:lnTo>
                  <a:lnTo>
                    <a:pt x="1503332" y="6536"/>
                  </a:lnTo>
                  <a:lnTo>
                    <a:pt x="1529863" y="734"/>
                  </a:lnTo>
                  <a:lnTo>
                    <a:pt x="1544319" y="0"/>
                  </a:lnTo>
                  <a:close/>
                </a:path>
                <a:path w="4021454" h="328295">
                  <a:moveTo>
                    <a:pt x="892428" y="0"/>
                  </a:moveTo>
                  <a:lnTo>
                    <a:pt x="933987" y="4393"/>
                  </a:lnTo>
                  <a:lnTo>
                    <a:pt x="973982" y="23141"/>
                  </a:lnTo>
                  <a:lnTo>
                    <a:pt x="998368" y="55296"/>
                  </a:lnTo>
                  <a:lnTo>
                    <a:pt x="1008229" y="99532"/>
                  </a:lnTo>
                  <a:lnTo>
                    <a:pt x="1008633" y="112268"/>
                  </a:lnTo>
                  <a:lnTo>
                    <a:pt x="1008346" y="124813"/>
                  </a:lnTo>
                  <a:lnTo>
                    <a:pt x="1003935" y="163068"/>
                  </a:lnTo>
                  <a:lnTo>
                    <a:pt x="994183" y="200751"/>
                  </a:lnTo>
                  <a:lnTo>
                    <a:pt x="978963" y="236029"/>
                  </a:lnTo>
                  <a:lnTo>
                    <a:pt x="950198" y="277304"/>
                  </a:lnTo>
                  <a:lnTo>
                    <a:pt x="911653" y="308133"/>
                  </a:lnTo>
                  <a:lnTo>
                    <a:pt x="876413" y="322770"/>
                  </a:lnTo>
                  <a:lnTo>
                    <a:pt x="835532" y="327914"/>
                  </a:lnTo>
                  <a:lnTo>
                    <a:pt x="820505" y="327417"/>
                  </a:lnTo>
                  <a:lnTo>
                    <a:pt x="782446" y="320167"/>
                  </a:lnTo>
                  <a:lnTo>
                    <a:pt x="746378" y="297942"/>
                  </a:lnTo>
                  <a:lnTo>
                    <a:pt x="725804" y="262382"/>
                  </a:lnTo>
                  <a:lnTo>
                    <a:pt x="719327" y="215392"/>
                  </a:lnTo>
                  <a:lnTo>
                    <a:pt x="719615" y="202773"/>
                  </a:lnTo>
                  <a:lnTo>
                    <a:pt x="724026" y="164465"/>
                  </a:lnTo>
                  <a:lnTo>
                    <a:pt x="733778" y="126960"/>
                  </a:lnTo>
                  <a:lnTo>
                    <a:pt x="748998" y="91789"/>
                  </a:lnTo>
                  <a:lnTo>
                    <a:pt x="777763" y="50371"/>
                  </a:lnTo>
                  <a:lnTo>
                    <a:pt x="816260" y="19716"/>
                  </a:lnTo>
                  <a:lnTo>
                    <a:pt x="851548" y="5143"/>
                  </a:lnTo>
                  <a:lnTo>
                    <a:pt x="892428" y="0"/>
                  </a:lnTo>
                  <a:close/>
                </a:path>
                <a:path w="4021454" h="328295">
                  <a:moveTo>
                    <a:pt x="559562" y="0"/>
                  </a:moveTo>
                  <a:lnTo>
                    <a:pt x="603063" y="10348"/>
                  </a:lnTo>
                  <a:lnTo>
                    <a:pt x="630477" y="42852"/>
                  </a:lnTo>
                  <a:lnTo>
                    <a:pt x="636524" y="79375"/>
                  </a:lnTo>
                  <a:lnTo>
                    <a:pt x="636524" y="87249"/>
                  </a:lnTo>
                  <a:lnTo>
                    <a:pt x="636142" y="94868"/>
                  </a:lnTo>
                  <a:lnTo>
                    <a:pt x="635253" y="102362"/>
                  </a:lnTo>
                  <a:lnTo>
                    <a:pt x="634364" y="109855"/>
                  </a:lnTo>
                  <a:lnTo>
                    <a:pt x="593725" y="315468"/>
                  </a:lnTo>
                  <a:lnTo>
                    <a:pt x="591819" y="319151"/>
                  </a:lnTo>
                  <a:lnTo>
                    <a:pt x="591057" y="320294"/>
                  </a:lnTo>
                  <a:lnTo>
                    <a:pt x="589914" y="321183"/>
                  </a:lnTo>
                  <a:lnTo>
                    <a:pt x="588137" y="321818"/>
                  </a:lnTo>
                  <a:lnTo>
                    <a:pt x="586486" y="322453"/>
                  </a:lnTo>
                  <a:lnTo>
                    <a:pt x="584453" y="323088"/>
                  </a:lnTo>
                  <a:lnTo>
                    <a:pt x="581787" y="323469"/>
                  </a:lnTo>
                  <a:lnTo>
                    <a:pt x="579246" y="323977"/>
                  </a:lnTo>
                  <a:lnTo>
                    <a:pt x="575944" y="324231"/>
                  </a:lnTo>
                  <a:lnTo>
                    <a:pt x="572007" y="324231"/>
                  </a:lnTo>
                  <a:lnTo>
                    <a:pt x="568198" y="324231"/>
                  </a:lnTo>
                  <a:lnTo>
                    <a:pt x="565023" y="323977"/>
                  </a:lnTo>
                  <a:lnTo>
                    <a:pt x="562610" y="323469"/>
                  </a:lnTo>
                  <a:lnTo>
                    <a:pt x="560069" y="323088"/>
                  </a:lnTo>
                  <a:lnTo>
                    <a:pt x="558164" y="322453"/>
                  </a:lnTo>
                  <a:lnTo>
                    <a:pt x="556894" y="321818"/>
                  </a:lnTo>
                  <a:lnTo>
                    <a:pt x="555498" y="321183"/>
                  </a:lnTo>
                  <a:lnTo>
                    <a:pt x="554608" y="320294"/>
                  </a:lnTo>
                  <a:lnTo>
                    <a:pt x="554227" y="319151"/>
                  </a:lnTo>
                  <a:lnTo>
                    <a:pt x="553719" y="318008"/>
                  </a:lnTo>
                  <a:lnTo>
                    <a:pt x="553592" y="316865"/>
                  </a:lnTo>
                  <a:lnTo>
                    <a:pt x="553846" y="315468"/>
                  </a:lnTo>
                  <a:lnTo>
                    <a:pt x="592074" y="125222"/>
                  </a:lnTo>
                  <a:lnTo>
                    <a:pt x="593598" y="117475"/>
                  </a:lnTo>
                  <a:lnTo>
                    <a:pt x="594740" y="110109"/>
                  </a:lnTo>
                  <a:lnTo>
                    <a:pt x="595376" y="103124"/>
                  </a:lnTo>
                  <a:lnTo>
                    <a:pt x="596011" y="96266"/>
                  </a:lnTo>
                  <a:lnTo>
                    <a:pt x="596391" y="90170"/>
                  </a:lnTo>
                  <a:lnTo>
                    <a:pt x="596391" y="85090"/>
                  </a:lnTo>
                  <a:lnTo>
                    <a:pt x="586358" y="47625"/>
                  </a:lnTo>
                  <a:lnTo>
                    <a:pt x="552830" y="33528"/>
                  </a:lnTo>
                  <a:lnTo>
                    <a:pt x="542786" y="34218"/>
                  </a:lnTo>
                  <a:lnTo>
                    <a:pt x="502294" y="50627"/>
                  </a:lnTo>
                  <a:lnTo>
                    <a:pt x="465818" y="85469"/>
                  </a:lnTo>
                  <a:lnTo>
                    <a:pt x="442975" y="121920"/>
                  </a:lnTo>
                  <a:lnTo>
                    <a:pt x="426581" y="165443"/>
                  </a:lnTo>
                  <a:lnTo>
                    <a:pt x="396493" y="315468"/>
                  </a:lnTo>
                  <a:lnTo>
                    <a:pt x="395986" y="316865"/>
                  </a:lnTo>
                  <a:lnTo>
                    <a:pt x="395477" y="318008"/>
                  </a:lnTo>
                  <a:lnTo>
                    <a:pt x="394588" y="319151"/>
                  </a:lnTo>
                  <a:lnTo>
                    <a:pt x="393826" y="320294"/>
                  </a:lnTo>
                  <a:lnTo>
                    <a:pt x="392683" y="321183"/>
                  </a:lnTo>
                  <a:lnTo>
                    <a:pt x="390905" y="321818"/>
                  </a:lnTo>
                  <a:lnTo>
                    <a:pt x="389254" y="322453"/>
                  </a:lnTo>
                  <a:lnTo>
                    <a:pt x="387095" y="323088"/>
                  </a:lnTo>
                  <a:lnTo>
                    <a:pt x="384428" y="323469"/>
                  </a:lnTo>
                  <a:lnTo>
                    <a:pt x="381762" y="323977"/>
                  </a:lnTo>
                  <a:lnTo>
                    <a:pt x="378460" y="324231"/>
                  </a:lnTo>
                  <a:lnTo>
                    <a:pt x="374776" y="324231"/>
                  </a:lnTo>
                  <a:lnTo>
                    <a:pt x="370713" y="324231"/>
                  </a:lnTo>
                  <a:lnTo>
                    <a:pt x="367411" y="323977"/>
                  </a:lnTo>
                  <a:lnTo>
                    <a:pt x="364998" y="323469"/>
                  </a:lnTo>
                  <a:lnTo>
                    <a:pt x="362585" y="323088"/>
                  </a:lnTo>
                  <a:lnTo>
                    <a:pt x="356235" y="318008"/>
                  </a:lnTo>
                  <a:lnTo>
                    <a:pt x="356235" y="316865"/>
                  </a:lnTo>
                  <a:lnTo>
                    <a:pt x="356615" y="315468"/>
                  </a:lnTo>
                  <a:lnTo>
                    <a:pt x="417575" y="12446"/>
                  </a:lnTo>
                  <a:lnTo>
                    <a:pt x="433958" y="3683"/>
                  </a:lnTo>
                  <a:lnTo>
                    <a:pt x="437388" y="3683"/>
                  </a:lnTo>
                  <a:lnTo>
                    <a:pt x="440689" y="3683"/>
                  </a:lnTo>
                  <a:lnTo>
                    <a:pt x="453643" y="9906"/>
                  </a:lnTo>
                  <a:lnTo>
                    <a:pt x="453643" y="11049"/>
                  </a:lnTo>
                  <a:lnTo>
                    <a:pt x="453389" y="12446"/>
                  </a:lnTo>
                  <a:lnTo>
                    <a:pt x="441070" y="74422"/>
                  </a:lnTo>
                  <a:lnTo>
                    <a:pt x="443616" y="68758"/>
                  </a:lnTo>
                  <a:lnTo>
                    <a:pt x="468963" y="37687"/>
                  </a:lnTo>
                  <a:lnTo>
                    <a:pt x="500491" y="15748"/>
                  </a:lnTo>
                  <a:lnTo>
                    <a:pt x="538876" y="1873"/>
                  </a:lnTo>
                  <a:lnTo>
                    <a:pt x="549106" y="472"/>
                  </a:lnTo>
                  <a:lnTo>
                    <a:pt x="559562" y="0"/>
                  </a:lnTo>
                  <a:close/>
                </a:path>
                <a:path w="4021454" h="328295">
                  <a:moveTo>
                    <a:pt x="173100" y="0"/>
                  </a:moveTo>
                  <a:lnTo>
                    <a:pt x="214659" y="4393"/>
                  </a:lnTo>
                  <a:lnTo>
                    <a:pt x="254654" y="23141"/>
                  </a:lnTo>
                  <a:lnTo>
                    <a:pt x="279040" y="55296"/>
                  </a:lnTo>
                  <a:lnTo>
                    <a:pt x="288901" y="99532"/>
                  </a:lnTo>
                  <a:lnTo>
                    <a:pt x="289305" y="112268"/>
                  </a:lnTo>
                  <a:lnTo>
                    <a:pt x="289018" y="124813"/>
                  </a:lnTo>
                  <a:lnTo>
                    <a:pt x="284606" y="163068"/>
                  </a:lnTo>
                  <a:lnTo>
                    <a:pt x="274855" y="200751"/>
                  </a:lnTo>
                  <a:lnTo>
                    <a:pt x="259635" y="236029"/>
                  </a:lnTo>
                  <a:lnTo>
                    <a:pt x="230870" y="277304"/>
                  </a:lnTo>
                  <a:lnTo>
                    <a:pt x="192325" y="308133"/>
                  </a:lnTo>
                  <a:lnTo>
                    <a:pt x="157085" y="322770"/>
                  </a:lnTo>
                  <a:lnTo>
                    <a:pt x="116204" y="327914"/>
                  </a:lnTo>
                  <a:lnTo>
                    <a:pt x="101177" y="327417"/>
                  </a:lnTo>
                  <a:lnTo>
                    <a:pt x="63118" y="320167"/>
                  </a:lnTo>
                  <a:lnTo>
                    <a:pt x="27050" y="297942"/>
                  </a:lnTo>
                  <a:lnTo>
                    <a:pt x="6476" y="262382"/>
                  </a:lnTo>
                  <a:lnTo>
                    <a:pt x="0" y="215392"/>
                  </a:lnTo>
                  <a:lnTo>
                    <a:pt x="287" y="202773"/>
                  </a:lnTo>
                  <a:lnTo>
                    <a:pt x="4699" y="164465"/>
                  </a:lnTo>
                  <a:lnTo>
                    <a:pt x="14450" y="126960"/>
                  </a:lnTo>
                  <a:lnTo>
                    <a:pt x="29670" y="91789"/>
                  </a:lnTo>
                  <a:lnTo>
                    <a:pt x="58435" y="50371"/>
                  </a:lnTo>
                  <a:lnTo>
                    <a:pt x="96932" y="19716"/>
                  </a:lnTo>
                  <a:lnTo>
                    <a:pt x="132220" y="5143"/>
                  </a:lnTo>
                  <a:lnTo>
                    <a:pt x="173100" y="0"/>
                  </a:lnTo>
                  <a:close/>
                </a:path>
              </a:pathLst>
            </a:custGeom>
            <a:ln w="22860">
              <a:solidFill>
                <a:srgbClr val="FFFFFF"/>
              </a:solidFill>
            </a:ln>
          </p:spPr>
          <p:txBody>
            <a:bodyPr wrap="square" lIns="0" tIns="0" rIns="0" bIns="0" rtlCol="0"/>
            <a:lstStyle/>
            <a:p>
              <a:endParaRPr sz="1836" dirty="0"/>
            </a:p>
          </p:txBody>
        </p:sp>
        <p:sp>
          <p:nvSpPr>
            <p:cNvPr id="42" name="object 42"/>
            <p:cNvSpPr/>
            <p:nvPr/>
          </p:nvSpPr>
          <p:spPr>
            <a:xfrm>
              <a:off x="7192136" y="3894709"/>
              <a:ext cx="198373" cy="178308"/>
            </a:xfrm>
            <a:prstGeom prst="rect">
              <a:avLst/>
            </a:prstGeom>
            <a:blipFill>
              <a:blip r:embed="rId15" cstate="print"/>
              <a:stretch>
                <a:fillRect/>
              </a:stretch>
            </a:blipFill>
          </p:spPr>
          <p:txBody>
            <a:bodyPr wrap="square" lIns="0" tIns="0" rIns="0" bIns="0" rtlCol="0"/>
            <a:lstStyle/>
            <a:p>
              <a:endParaRPr sz="1836" dirty="0"/>
            </a:p>
          </p:txBody>
        </p:sp>
        <p:sp>
          <p:nvSpPr>
            <p:cNvPr id="43" name="object 43"/>
            <p:cNvSpPr/>
            <p:nvPr/>
          </p:nvSpPr>
          <p:spPr>
            <a:xfrm>
              <a:off x="4415409" y="3869690"/>
              <a:ext cx="3008630" cy="433705"/>
            </a:xfrm>
            <a:custGeom>
              <a:avLst/>
              <a:gdLst/>
              <a:ahLst/>
              <a:cxnLst/>
              <a:rect l="l" t="t" r="r" b="b"/>
              <a:pathLst>
                <a:path w="3008629" h="433704">
                  <a:moveTo>
                    <a:pt x="116966" y="36449"/>
                  </a:moveTo>
                  <a:lnTo>
                    <a:pt x="44957" y="396748"/>
                  </a:lnTo>
                  <a:lnTo>
                    <a:pt x="112267" y="396748"/>
                  </a:lnTo>
                  <a:lnTo>
                    <a:pt x="152479" y="394144"/>
                  </a:lnTo>
                  <a:lnTo>
                    <a:pt x="199860" y="380492"/>
                  </a:lnTo>
                  <a:lnTo>
                    <a:pt x="237489" y="357632"/>
                  </a:lnTo>
                  <a:lnTo>
                    <a:pt x="267458" y="327217"/>
                  </a:lnTo>
                  <a:lnTo>
                    <a:pt x="290226" y="291004"/>
                  </a:lnTo>
                  <a:lnTo>
                    <a:pt x="306447" y="251864"/>
                  </a:lnTo>
                  <a:lnTo>
                    <a:pt x="316483" y="211074"/>
                  </a:lnTo>
                  <a:lnTo>
                    <a:pt x="320895" y="170711"/>
                  </a:lnTo>
                  <a:lnTo>
                    <a:pt x="321182" y="157734"/>
                  </a:lnTo>
                  <a:lnTo>
                    <a:pt x="320708" y="144756"/>
                  </a:lnTo>
                  <a:lnTo>
                    <a:pt x="309375" y="98222"/>
                  </a:lnTo>
                  <a:lnTo>
                    <a:pt x="281741" y="63041"/>
                  </a:lnTo>
                  <a:lnTo>
                    <a:pt x="236614" y="41592"/>
                  </a:lnTo>
                  <a:lnTo>
                    <a:pt x="184912" y="36449"/>
                  </a:lnTo>
                  <a:lnTo>
                    <a:pt x="116966" y="36449"/>
                  </a:lnTo>
                  <a:close/>
                </a:path>
                <a:path w="3008629" h="433704">
                  <a:moveTo>
                    <a:pt x="2806572" y="0"/>
                  </a:moveTo>
                  <a:lnTo>
                    <a:pt x="2893314" y="0"/>
                  </a:lnTo>
                  <a:lnTo>
                    <a:pt x="2908813" y="357"/>
                  </a:lnTo>
                  <a:lnTo>
                    <a:pt x="2946908" y="5715"/>
                  </a:lnTo>
                  <a:lnTo>
                    <a:pt x="2981706" y="22098"/>
                  </a:lnTo>
                  <a:lnTo>
                    <a:pt x="3004859" y="55866"/>
                  </a:lnTo>
                  <a:lnTo>
                    <a:pt x="3008502" y="82423"/>
                  </a:lnTo>
                  <a:lnTo>
                    <a:pt x="3008169" y="92662"/>
                  </a:lnTo>
                  <a:lnTo>
                    <a:pt x="3000194" y="130811"/>
                  </a:lnTo>
                  <a:lnTo>
                    <a:pt x="2976562" y="170910"/>
                  </a:lnTo>
                  <a:lnTo>
                    <a:pt x="2939125" y="199953"/>
                  </a:lnTo>
                  <a:lnTo>
                    <a:pt x="2930143" y="204216"/>
                  </a:lnTo>
                  <a:lnTo>
                    <a:pt x="2937053" y="205835"/>
                  </a:lnTo>
                  <a:lnTo>
                    <a:pt x="2972433" y="226909"/>
                  </a:lnTo>
                  <a:lnTo>
                    <a:pt x="2992689" y="264560"/>
                  </a:lnTo>
                  <a:lnTo>
                    <a:pt x="2995421" y="288671"/>
                  </a:lnTo>
                  <a:lnTo>
                    <a:pt x="2995112" y="298148"/>
                  </a:lnTo>
                  <a:lnTo>
                    <a:pt x="2984261" y="343725"/>
                  </a:lnTo>
                  <a:lnTo>
                    <a:pt x="2959058" y="382908"/>
                  </a:lnTo>
                  <a:lnTo>
                    <a:pt x="2929366" y="407783"/>
                  </a:lnTo>
                  <a:lnTo>
                    <a:pt x="2892081" y="425039"/>
                  </a:lnTo>
                  <a:lnTo>
                    <a:pt x="2845857" y="432990"/>
                  </a:lnTo>
                  <a:lnTo>
                    <a:pt x="2832354" y="433324"/>
                  </a:lnTo>
                  <a:lnTo>
                    <a:pt x="2720213" y="433324"/>
                  </a:lnTo>
                  <a:lnTo>
                    <a:pt x="2713736" y="433324"/>
                  </a:lnTo>
                  <a:lnTo>
                    <a:pt x="2708783" y="431673"/>
                  </a:lnTo>
                  <a:lnTo>
                    <a:pt x="2705481" y="428244"/>
                  </a:lnTo>
                  <a:lnTo>
                    <a:pt x="2702051" y="424942"/>
                  </a:lnTo>
                  <a:lnTo>
                    <a:pt x="2701290" y="419608"/>
                  </a:lnTo>
                  <a:lnTo>
                    <a:pt x="2703067" y="412242"/>
                  </a:lnTo>
                  <a:lnTo>
                    <a:pt x="2781172" y="21082"/>
                  </a:lnTo>
                  <a:lnTo>
                    <a:pt x="2782696" y="13081"/>
                  </a:lnTo>
                  <a:lnTo>
                    <a:pt x="2785998" y="7493"/>
                  </a:lnTo>
                  <a:lnTo>
                    <a:pt x="2791206" y="4572"/>
                  </a:lnTo>
                  <a:lnTo>
                    <a:pt x="2796286" y="1524"/>
                  </a:lnTo>
                  <a:lnTo>
                    <a:pt x="2801492" y="0"/>
                  </a:lnTo>
                  <a:lnTo>
                    <a:pt x="2806572" y="0"/>
                  </a:lnTo>
                  <a:close/>
                </a:path>
                <a:path w="3008629" h="433704">
                  <a:moveTo>
                    <a:pt x="104520" y="0"/>
                  </a:moveTo>
                  <a:lnTo>
                    <a:pt x="188594" y="0"/>
                  </a:lnTo>
                  <a:lnTo>
                    <a:pt x="212095" y="670"/>
                  </a:lnTo>
                  <a:lnTo>
                    <a:pt x="252620" y="6107"/>
                  </a:lnTo>
                  <a:lnTo>
                    <a:pt x="298767" y="24098"/>
                  </a:lnTo>
                  <a:lnTo>
                    <a:pt x="332414" y="52679"/>
                  </a:lnTo>
                  <a:lnTo>
                    <a:pt x="354202" y="91059"/>
                  </a:lnTo>
                  <a:lnTo>
                    <a:pt x="364079" y="138225"/>
                  </a:lnTo>
                  <a:lnTo>
                    <a:pt x="364743" y="155702"/>
                  </a:lnTo>
                  <a:lnTo>
                    <a:pt x="364533" y="167203"/>
                  </a:lnTo>
                  <a:lnTo>
                    <a:pt x="359733" y="214618"/>
                  </a:lnTo>
                  <a:lnTo>
                    <a:pt x="347849" y="262280"/>
                  </a:lnTo>
                  <a:lnTo>
                    <a:pt x="328285" y="308264"/>
                  </a:lnTo>
                  <a:lnTo>
                    <a:pt x="300513" y="350212"/>
                  </a:lnTo>
                  <a:lnTo>
                    <a:pt x="273938" y="377698"/>
                  </a:lnTo>
                  <a:lnTo>
                    <a:pt x="242006" y="400683"/>
                  </a:lnTo>
                  <a:lnTo>
                    <a:pt x="204374" y="418195"/>
                  </a:lnTo>
                  <a:lnTo>
                    <a:pt x="160698" y="429466"/>
                  </a:lnTo>
                  <a:lnTo>
                    <a:pt x="105155" y="433324"/>
                  </a:lnTo>
                  <a:lnTo>
                    <a:pt x="16510" y="433324"/>
                  </a:lnTo>
                  <a:lnTo>
                    <a:pt x="13969" y="433324"/>
                  </a:lnTo>
                  <a:lnTo>
                    <a:pt x="0" y="419608"/>
                  </a:lnTo>
                  <a:lnTo>
                    <a:pt x="126" y="416179"/>
                  </a:lnTo>
                  <a:lnTo>
                    <a:pt x="1015" y="412242"/>
                  </a:lnTo>
                  <a:lnTo>
                    <a:pt x="79120" y="21082"/>
                  </a:lnTo>
                  <a:lnTo>
                    <a:pt x="80644" y="13081"/>
                  </a:lnTo>
                  <a:lnTo>
                    <a:pt x="83819" y="7493"/>
                  </a:lnTo>
                  <a:lnTo>
                    <a:pt x="88645" y="4572"/>
                  </a:lnTo>
                  <a:lnTo>
                    <a:pt x="93471" y="1524"/>
                  </a:lnTo>
                  <a:lnTo>
                    <a:pt x="98678" y="0"/>
                  </a:lnTo>
                  <a:lnTo>
                    <a:pt x="104520" y="0"/>
                  </a:lnTo>
                  <a:close/>
                </a:path>
              </a:pathLst>
            </a:custGeom>
            <a:ln w="22860">
              <a:solidFill>
                <a:srgbClr val="FFFFFF"/>
              </a:solidFill>
            </a:ln>
          </p:spPr>
          <p:txBody>
            <a:bodyPr wrap="square" lIns="0" tIns="0" rIns="0" bIns="0" rtlCol="0"/>
            <a:lstStyle/>
            <a:p>
              <a:endParaRPr sz="1836" dirty="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82" y="1489056"/>
            <a:ext cx="12434711" cy="5505598"/>
            <a:chOff x="0" y="1459991"/>
            <a:chExt cx="12192000" cy="5398135"/>
          </a:xfrm>
        </p:grpSpPr>
        <p:sp>
          <p:nvSpPr>
            <p:cNvPr id="3" name="object 3"/>
            <p:cNvSpPr/>
            <p:nvPr/>
          </p:nvSpPr>
          <p:spPr>
            <a:xfrm>
              <a:off x="0" y="1459991"/>
              <a:ext cx="12192000" cy="5398135"/>
            </a:xfrm>
            <a:custGeom>
              <a:avLst/>
              <a:gdLst/>
              <a:ahLst/>
              <a:cxnLst/>
              <a:rect l="l" t="t" r="r" b="b"/>
              <a:pathLst>
                <a:path w="12192000" h="5398134">
                  <a:moveTo>
                    <a:pt x="12191999" y="0"/>
                  </a:moveTo>
                  <a:lnTo>
                    <a:pt x="0" y="0"/>
                  </a:lnTo>
                  <a:lnTo>
                    <a:pt x="0" y="5398005"/>
                  </a:lnTo>
                  <a:lnTo>
                    <a:pt x="12191999" y="5398005"/>
                  </a:lnTo>
                  <a:lnTo>
                    <a:pt x="12191999" y="0"/>
                  </a:lnTo>
                  <a:close/>
                </a:path>
              </a:pathLst>
            </a:custGeom>
            <a:solidFill>
              <a:srgbClr val="001628"/>
            </a:solidFill>
          </p:spPr>
          <p:txBody>
            <a:bodyPr wrap="square" lIns="0" tIns="0" rIns="0" bIns="0" rtlCol="0"/>
            <a:lstStyle/>
            <a:p>
              <a:endParaRPr sz="1836" dirty="0"/>
            </a:p>
          </p:txBody>
        </p:sp>
        <p:sp>
          <p:nvSpPr>
            <p:cNvPr id="4" name="object 4"/>
            <p:cNvSpPr/>
            <p:nvPr/>
          </p:nvSpPr>
          <p:spPr>
            <a:xfrm>
              <a:off x="5742432" y="3166871"/>
              <a:ext cx="1684019" cy="1522476"/>
            </a:xfrm>
            <a:prstGeom prst="rect">
              <a:avLst/>
            </a:prstGeom>
            <a:blipFill>
              <a:blip r:embed="rId2" cstate="print"/>
              <a:stretch>
                <a:fillRect/>
              </a:stretch>
            </a:blipFill>
          </p:spPr>
          <p:txBody>
            <a:bodyPr wrap="square" lIns="0" tIns="0" rIns="0" bIns="0" rtlCol="0"/>
            <a:lstStyle/>
            <a:p>
              <a:endParaRPr sz="1836" dirty="0"/>
            </a:p>
          </p:txBody>
        </p:sp>
        <p:sp>
          <p:nvSpPr>
            <p:cNvPr id="5" name="object 5"/>
            <p:cNvSpPr/>
            <p:nvPr/>
          </p:nvSpPr>
          <p:spPr>
            <a:xfrm>
              <a:off x="4514088" y="3188208"/>
              <a:ext cx="1735836" cy="1577339"/>
            </a:xfrm>
            <a:prstGeom prst="rect">
              <a:avLst/>
            </a:prstGeom>
            <a:blipFill>
              <a:blip r:embed="rId3" cstate="print"/>
              <a:stretch>
                <a:fillRect/>
              </a:stretch>
            </a:blipFill>
          </p:spPr>
          <p:txBody>
            <a:bodyPr wrap="square" lIns="0" tIns="0" rIns="0" bIns="0" rtlCol="0"/>
            <a:lstStyle/>
            <a:p>
              <a:endParaRPr sz="1836" dirty="0"/>
            </a:p>
          </p:txBody>
        </p:sp>
        <p:sp>
          <p:nvSpPr>
            <p:cNvPr id="6" name="object 6"/>
            <p:cNvSpPr/>
            <p:nvPr/>
          </p:nvSpPr>
          <p:spPr>
            <a:xfrm>
              <a:off x="5910071" y="4116324"/>
              <a:ext cx="243839" cy="199644"/>
            </a:xfrm>
            <a:prstGeom prst="rect">
              <a:avLst/>
            </a:prstGeom>
            <a:blipFill>
              <a:blip r:embed="rId4" cstate="print"/>
              <a:stretch>
                <a:fillRect/>
              </a:stretch>
            </a:blipFill>
          </p:spPr>
          <p:txBody>
            <a:bodyPr wrap="square" lIns="0" tIns="0" rIns="0" bIns="0" rtlCol="0"/>
            <a:lstStyle/>
            <a:p>
              <a:endParaRPr sz="1836" dirty="0"/>
            </a:p>
          </p:txBody>
        </p:sp>
        <p:sp>
          <p:nvSpPr>
            <p:cNvPr id="7" name="object 7"/>
            <p:cNvSpPr/>
            <p:nvPr/>
          </p:nvSpPr>
          <p:spPr>
            <a:xfrm>
              <a:off x="3800855" y="1889759"/>
              <a:ext cx="4360163" cy="4361688"/>
            </a:xfrm>
            <a:prstGeom prst="rect">
              <a:avLst/>
            </a:prstGeom>
            <a:blipFill>
              <a:blip r:embed="rId5" cstate="print"/>
              <a:stretch>
                <a:fillRect/>
              </a:stretch>
            </a:blipFill>
          </p:spPr>
          <p:txBody>
            <a:bodyPr wrap="square" lIns="0" tIns="0" rIns="0" bIns="0" rtlCol="0"/>
            <a:lstStyle/>
            <a:p>
              <a:endParaRPr sz="1836" dirty="0"/>
            </a:p>
          </p:txBody>
        </p:sp>
      </p:grpSp>
      <p:sp>
        <p:nvSpPr>
          <p:cNvPr id="8" name="object 8"/>
          <p:cNvSpPr txBox="1"/>
          <p:nvPr/>
        </p:nvSpPr>
        <p:spPr>
          <a:xfrm>
            <a:off x="1705731" y="1718838"/>
            <a:ext cx="1142439" cy="922092"/>
          </a:xfrm>
          <a:prstGeom prst="rect">
            <a:avLst/>
          </a:prstGeom>
        </p:spPr>
        <p:txBody>
          <a:bodyPr vert="horz" wrap="square" lIns="0" tIns="17486" rIns="0" bIns="0" rtlCol="0">
            <a:spAutoFit/>
          </a:bodyPr>
          <a:lstStyle/>
          <a:p>
            <a:pPr marL="38858">
              <a:spcBef>
                <a:spcPts val="138"/>
              </a:spcBef>
            </a:pPr>
            <a:r>
              <a:rPr sz="8644" spc="31" baseline="-11799" dirty="0">
                <a:solidFill>
                  <a:srgbClr val="FFFFFF"/>
                </a:solidFill>
                <a:latin typeface="Arial"/>
                <a:cs typeface="Arial"/>
              </a:rPr>
              <a:t>1</a:t>
            </a:r>
            <a:r>
              <a:rPr sz="8644" spc="-1193" baseline="-11799" dirty="0">
                <a:solidFill>
                  <a:srgbClr val="FFFFFF"/>
                </a:solidFill>
                <a:latin typeface="Arial"/>
                <a:cs typeface="Arial"/>
              </a:rPr>
              <a:t> </a:t>
            </a:r>
            <a:r>
              <a:rPr sz="2397" spc="-87" dirty="0">
                <a:solidFill>
                  <a:srgbClr val="FFFFFF"/>
                </a:solidFill>
                <a:latin typeface="Trebuchet MS"/>
                <a:cs typeface="Trebuchet MS"/>
              </a:rPr>
              <a:t>Plan</a:t>
            </a:r>
            <a:endParaRPr sz="2397" dirty="0">
              <a:latin typeface="Trebuchet MS"/>
              <a:cs typeface="Trebuchet MS"/>
            </a:endParaRPr>
          </a:p>
        </p:txBody>
      </p:sp>
      <p:sp>
        <p:nvSpPr>
          <p:cNvPr id="9" name="object 9"/>
          <p:cNvSpPr txBox="1"/>
          <p:nvPr/>
        </p:nvSpPr>
        <p:spPr>
          <a:xfrm>
            <a:off x="1886034" y="5694268"/>
            <a:ext cx="2612585" cy="922092"/>
          </a:xfrm>
          <a:prstGeom prst="rect">
            <a:avLst/>
          </a:prstGeom>
        </p:spPr>
        <p:txBody>
          <a:bodyPr vert="horz" wrap="square" lIns="0" tIns="17486" rIns="0" bIns="0" rtlCol="0">
            <a:spAutoFit/>
          </a:bodyPr>
          <a:lstStyle/>
          <a:p>
            <a:pPr marL="38858">
              <a:spcBef>
                <a:spcPts val="138"/>
              </a:spcBef>
            </a:pPr>
            <a:r>
              <a:rPr sz="8644" spc="31" baseline="-11799" dirty="0">
                <a:solidFill>
                  <a:srgbClr val="FFFFFF"/>
                </a:solidFill>
                <a:latin typeface="Arial"/>
                <a:cs typeface="Arial"/>
              </a:rPr>
              <a:t>2 </a:t>
            </a:r>
            <a:r>
              <a:rPr sz="2397" spc="-41" dirty="0">
                <a:solidFill>
                  <a:srgbClr val="FFFFFF"/>
                </a:solidFill>
                <a:latin typeface="Trebuchet MS"/>
                <a:cs typeface="Trebuchet MS"/>
              </a:rPr>
              <a:t>Develop </a:t>
            </a:r>
            <a:r>
              <a:rPr sz="2397" spc="301" dirty="0">
                <a:solidFill>
                  <a:srgbClr val="FFFFFF"/>
                </a:solidFill>
                <a:latin typeface="Trebuchet MS"/>
                <a:cs typeface="Trebuchet MS"/>
              </a:rPr>
              <a:t>+</a:t>
            </a:r>
            <a:r>
              <a:rPr sz="2397" spc="-321" dirty="0">
                <a:solidFill>
                  <a:srgbClr val="FFFFFF"/>
                </a:solidFill>
                <a:latin typeface="Trebuchet MS"/>
                <a:cs typeface="Trebuchet MS"/>
              </a:rPr>
              <a:t> </a:t>
            </a:r>
            <a:r>
              <a:rPr sz="2397" spc="-143" dirty="0">
                <a:solidFill>
                  <a:srgbClr val="FFFFFF"/>
                </a:solidFill>
                <a:latin typeface="Trebuchet MS"/>
                <a:cs typeface="Trebuchet MS"/>
              </a:rPr>
              <a:t>Test</a:t>
            </a:r>
            <a:endParaRPr sz="2397" dirty="0">
              <a:latin typeface="Trebuchet MS"/>
              <a:cs typeface="Trebuchet MS"/>
            </a:endParaRPr>
          </a:p>
        </p:txBody>
      </p:sp>
      <p:sp>
        <p:nvSpPr>
          <p:cNvPr id="10" name="object 10"/>
          <p:cNvSpPr txBox="1"/>
          <p:nvPr/>
        </p:nvSpPr>
        <p:spPr>
          <a:xfrm>
            <a:off x="877010" y="3873878"/>
            <a:ext cx="2083462" cy="382411"/>
          </a:xfrm>
          <a:prstGeom prst="rect">
            <a:avLst/>
          </a:prstGeom>
        </p:spPr>
        <p:txBody>
          <a:bodyPr vert="horz" wrap="square" lIns="0" tIns="12953" rIns="0" bIns="0" rtlCol="0">
            <a:spAutoFit/>
          </a:bodyPr>
          <a:lstStyle/>
          <a:p>
            <a:pPr marL="36000"/>
            <a:r>
              <a:rPr sz="2400" b="1" spc="-41" dirty="0">
                <a:solidFill>
                  <a:srgbClr val="FFFFFF"/>
                </a:solidFill>
                <a:latin typeface="Trebuchet MS"/>
              </a:rPr>
              <a:t>Development</a:t>
            </a:r>
          </a:p>
        </p:txBody>
      </p:sp>
      <p:sp>
        <p:nvSpPr>
          <p:cNvPr id="11" name="object 11"/>
          <p:cNvSpPr txBox="1"/>
          <p:nvPr/>
        </p:nvSpPr>
        <p:spPr>
          <a:xfrm>
            <a:off x="9242461" y="3873878"/>
            <a:ext cx="1702001" cy="382411"/>
          </a:xfrm>
          <a:prstGeom prst="rect">
            <a:avLst/>
          </a:prstGeom>
        </p:spPr>
        <p:txBody>
          <a:bodyPr vert="horz" wrap="square" lIns="0" tIns="12953" rIns="0" bIns="0" rtlCol="0">
            <a:spAutoFit/>
          </a:bodyPr>
          <a:lstStyle/>
          <a:p>
            <a:pPr marL="36000">
              <a:spcBef>
                <a:spcPts val="102"/>
              </a:spcBef>
            </a:pPr>
            <a:r>
              <a:rPr sz="2400" b="1" spc="-41" dirty="0">
                <a:solidFill>
                  <a:srgbClr val="FFFFFF"/>
                </a:solidFill>
                <a:latin typeface="Trebuchet MS"/>
              </a:rPr>
              <a:t>Production</a:t>
            </a:r>
          </a:p>
        </p:txBody>
      </p:sp>
      <p:sp>
        <p:nvSpPr>
          <p:cNvPr id="12" name="object 12"/>
          <p:cNvSpPr txBox="1">
            <a:spLocks noGrp="1"/>
          </p:cNvSpPr>
          <p:nvPr>
            <p:ph type="title"/>
          </p:nvPr>
        </p:nvSpPr>
        <p:spPr>
          <a:xfrm>
            <a:off x="8400270" y="1618210"/>
            <a:ext cx="2779676" cy="924184"/>
          </a:xfrm>
          <a:prstGeom prst="rect">
            <a:avLst/>
          </a:prstGeom>
        </p:spPr>
        <p:txBody>
          <a:bodyPr vert="horz" wrap="square" lIns="0" tIns="11658" rIns="0" bIns="0" rtlCol="0" anchor="ctr">
            <a:spAutoFit/>
          </a:bodyPr>
          <a:lstStyle/>
          <a:p>
            <a:pPr marL="38858">
              <a:lnSpc>
                <a:spcPct val="100000"/>
              </a:lnSpc>
              <a:spcBef>
                <a:spcPts val="92"/>
              </a:spcBef>
            </a:pPr>
            <a:r>
              <a:rPr sz="8720" spc="-15" baseline="-11695" dirty="0">
                <a:solidFill>
                  <a:srgbClr val="FFFFFF"/>
                </a:solidFill>
              </a:rPr>
              <a:t>4 </a:t>
            </a:r>
            <a:r>
              <a:rPr sz="2397" spc="-25" dirty="0">
                <a:solidFill>
                  <a:srgbClr val="FFFFFF"/>
                </a:solidFill>
                <a:latin typeface="Trebuchet MS"/>
                <a:cs typeface="Trebuchet MS"/>
              </a:rPr>
              <a:t>Monitor </a:t>
            </a:r>
            <a:r>
              <a:rPr sz="2397" spc="301" dirty="0">
                <a:solidFill>
                  <a:srgbClr val="FFFFFF"/>
                </a:solidFill>
                <a:latin typeface="Trebuchet MS"/>
                <a:cs typeface="Trebuchet MS"/>
              </a:rPr>
              <a:t>+</a:t>
            </a:r>
            <a:r>
              <a:rPr sz="2397" spc="-168" dirty="0">
                <a:solidFill>
                  <a:srgbClr val="FFFFFF"/>
                </a:solidFill>
                <a:latin typeface="Trebuchet MS"/>
                <a:cs typeface="Trebuchet MS"/>
              </a:rPr>
              <a:t> </a:t>
            </a:r>
            <a:r>
              <a:rPr sz="2397" spc="-92" dirty="0">
                <a:solidFill>
                  <a:srgbClr val="FFFFFF"/>
                </a:solidFill>
                <a:latin typeface="Trebuchet MS"/>
                <a:cs typeface="Trebuchet MS"/>
              </a:rPr>
              <a:t>Learn</a:t>
            </a:r>
            <a:endParaRPr sz="2397" dirty="0">
              <a:latin typeface="Trebuchet MS"/>
              <a:cs typeface="Trebuchet MS"/>
            </a:endParaRPr>
          </a:p>
        </p:txBody>
      </p:sp>
      <p:sp>
        <p:nvSpPr>
          <p:cNvPr id="13" name="object 13"/>
          <p:cNvSpPr txBox="1"/>
          <p:nvPr/>
        </p:nvSpPr>
        <p:spPr>
          <a:xfrm>
            <a:off x="8583293" y="5632716"/>
            <a:ext cx="1612627" cy="922092"/>
          </a:xfrm>
          <a:prstGeom prst="rect">
            <a:avLst/>
          </a:prstGeom>
        </p:spPr>
        <p:txBody>
          <a:bodyPr vert="horz" wrap="square" lIns="0" tIns="17486" rIns="0" bIns="0" rtlCol="0">
            <a:spAutoFit/>
          </a:bodyPr>
          <a:lstStyle/>
          <a:p>
            <a:pPr marL="38858">
              <a:spcBef>
                <a:spcPts val="138"/>
              </a:spcBef>
            </a:pPr>
            <a:r>
              <a:rPr sz="8644" spc="31" baseline="-11799" dirty="0">
                <a:solidFill>
                  <a:srgbClr val="FFFFFF"/>
                </a:solidFill>
                <a:latin typeface="Arial"/>
                <a:cs typeface="Arial"/>
              </a:rPr>
              <a:t>3</a:t>
            </a:r>
            <a:r>
              <a:rPr sz="8644" spc="-604" baseline="-11799" dirty="0">
                <a:solidFill>
                  <a:srgbClr val="FFFFFF"/>
                </a:solidFill>
                <a:latin typeface="Arial"/>
                <a:cs typeface="Arial"/>
              </a:rPr>
              <a:t> </a:t>
            </a:r>
            <a:r>
              <a:rPr sz="2397" spc="-102" dirty="0">
                <a:solidFill>
                  <a:srgbClr val="FFFFFF"/>
                </a:solidFill>
                <a:latin typeface="Trebuchet MS"/>
                <a:cs typeface="Trebuchet MS"/>
              </a:rPr>
              <a:t>Release</a:t>
            </a:r>
            <a:endParaRPr sz="2397" dirty="0">
              <a:latin typeface="Trebuchet MS"/>
              <a:cs typeface="Trebuchet MS"/>
            </a:endParaRPr>
          </a:p>
        </p:txBody>
      </p:sp>
      <p:grpSp>
        <p:nvGrpSpPr>
          <p:cNvPr id="14" name="object 14"/>
          <p:cNvGrpSpPr/>
          <p:nvPr/>
        </p:nvGrpSpPr>
        <p:grpSpPr>
          <a:xfrm>
            <a:off x="3796577" y="1846553"/>
            <a:ext cx="4608615" cy="4610558"/>
            <a:chOff x="3721608" y="1810511"/>
            <a:chExt cx="4518660" cy="4520565"/>
          </a:xfrm>
        </p:grpSpPr>
        <p:sp>
          <p:nvSpPr>
            <p:cNvPr id="15" name="object 15"/>
            <p:cNvSpPr/>
            <p:nvPr/>
          </p:nvSpPr>
          <p:spPr>
            <a:xfrm>
              <a:off x="5980176" y="1810511"/>
              <a:ext cx="2260600" cy="2258695"/>
            </a:xfrm>
            <a:custGeom>
              <a:avLst/>
              <a:gdLst/>
              <a:ahLst/>
              <a:cxnLst/>
              <a:rect l="l" t="t" r="r" b="b"/>
              <a:pathLst>
                <a:path w="2260600" h="2258695">
                  <a:moveTo>
                    <a:pt x="0" y="0"/>
                  </a:moveTo>
                  <a:lnTo>
                    <a:pt x="0" y="67437"/>
                  </a:lnTo>
                  <a:lnTo>
                    <a:pt x="48219" y="67959"/>
                  </a:lnTo>
                  <a:lnTo>
                    <a:pt x="96189" y="69518"/>
                  </a:lnTo>
                  <a:lnTo>
                    <a:pt x="143897" y="72105"/>
                  </a:lnTo>
                  <a:lnTo>
                    <a:pt x="191333" y="75707"/>
                  </a:lnTo>
                  <a:lnTo>
                    <a:pt x="238487" y="80314"/>
                  </a:lnTo>
                  <a:lnTo>
                    <a:pt x="285347" y="85915"/>
                  </a:lnTo>
                  <a:lnTo>
                    <a:pt x="331903" y="92500"/>
                  </a:lnTo>
                  <a:lnTo>
                    <a:pt x="378144" y="100058"/>
                  </a:lnTo>
                  <a:lnTo>
                    <a:pt x="424059" y="108577"/>
                  </a:lnTo>
                  <a:lnTo>
                    <a:pt x="469637" y="118048"/>
                  </a:lnTo>
                  <a:lnTo>
                    <a:pt x="514867" y="128460"/>
                  </a:lnTo>
                  <a:lnTo>
                    <a:pt x="559740" y="139801"/>
                  </a:lnTo>
                  <a:lnTo>
                    <a:pt x="604243" y="152061"/>
                  </a:lnTo>
                  <a:lnTo>
                    <a:pt x="648366" y="165229"/>
                  </a:lnTo>
                  <a:lnTo>
                    <a:pt x="692099" y="179295"/>
                  </a:lnTo>
                  <a:lnTo>
                    <a:pt x="735430" y="194248"/>
                  </a:lnTo>
                  <a:lnTo>
                    <a:pt x="778348" y="210076"/>
                  </a:lnTo>
                  <a:lnTo>
                    <a:pt x="820844" y="226769"/>
                  </a:lnTo>
                  <a:lnTo>
                    <a:pt x="862906" y="244317"/>
                  </a:lnTo>
                  <a:lnTo>
                    <a:pt x="904522" y="262709"/>
                  </a:lnTo>
                  <a:lnTo>
                    <a:pt x="945684" y="281933"/>
                  </a:lnTo>
                  <a:lnTo>
                    <a:pt x="986379" y="301980"/>
                  </a:lnTo>
                  <a:lnTo>
                    <a:pt x="1026597" y="322838"/>
                  </a:lnTo>
                  <a:lnTo>
                    <a:pt x="1066327" y="344496"/>
                  </a:lnTo>
                  <a:lnTo>
                    <a:pt x="1105558" y="366945"/>
                  </a:lnTo>
                  <a:lnTo>
                    <a:pt x="1144280" y="390172"/>
                  </a:lnTo>
                  <a:lnTo>
                    <a:pt x="1182481" y="414168"/>
                  </a:lnTo>
                  <a:lnTo>
                    <a:pt x="1220151" y="438921"/>
                  </a:lnTo>
                  <a:lnTo>
                    <a:pt x="1257280" y="464421"/>
                  </a:lnTo>
                  <a:lnTo>
                    <a:pt x="1293855" y="490657"/>
                  </a:lnTo>
                  <a:lnTo>
                    <a:pt x="1329867" y="517619"/>
                  </a:lnTo>
                  <a:lnTo>
                    <a:pt x="1365305" y="545295"/>
                  </a:lnTo>
                  <a:lnTo>
                    <a:pt x="1400157" y="573674"/>
                  </a:lnTo>
                  <a:lnTo>
                    <a:pt x="1434414" y="602747"/>
                  </a:lnTo>
                  <a:lnTo>
                    <a:pt x="1468064" y="632501"/>
                  </a:lnTo>
                  <a:lnTo>
                    <a:pt x="1501096" y="662928"/>
                  </a:lnTo>
                  <a:lnTo>
                    <a:pt x="1533500" y="694015"/>
                  </a:lnTo>
                  <a:lnTo>
                    <a:pt x="1565265" y="725751"/>
                  </a:lnTo>
                  <a:lnTo>
                    <a:pt x="1596380" y="758128"/>
                  </a:lnTo>
                  <a:lnTo>
                    <a:pt x="1626834" y="791132"/>
                  </a:lnTo>
                  <a:lnTo>
                    <a:pt x="1656616" y="824754"/>
                  </a:lnTo>
                  <a:lnTo>
                    <a:pt x="1685716" y="858983"/>
                  </a:lnTo>
                  <a:lnTo>
                    <a:pt x="1714123" y="893808"/>
                  </a:lnTo>
                  <a:lnTo>
                    <a:pt x="1741827" y="929219"/>
                  </a:lnTo>
                  <a:lnTo>
                    <a:pt x="1768815" y="965204"/>
                  </a:lnTo>
                  <a:lnTo>
                    <a:pt x="1795078" y="1001752"/>
                  </a:lnTo>
                  <a:lnTo>
                    <a:pt x="1820604" y="1038854"/>
                  </a:lnTo>
                  <a:lnTo>
                    <a:pt x="1845383" y="1076499"/>
                  </a:lnTo>
                  <a:lnTo>
                    <a:pt x="1869404" y="1114675"/>
                  </a:lnTo>
                  <a:lnTo>
                    <a:pt x="1892657" y="1153371"/>
                  </a:lnTo>
                  <a:lnTo>
                    <a:pt x="1915130" y="1192578"/>
                  </a:lnTo>
                  <a:lnTo>
                    <a:pt x="1936812" y="1232284"/>
                  </a:lnTo>
                  <a:lnTo>
                    <a:pt x="1957694" y="1272478"/>
                  </a:lnTo>
                  <a:lnTo>
                    <a:pt x="1977763" y="1313150"/>
                  </a:lnTo>
                  <a:lnTo>
                    <a:pt x="1997010" y="1354290"/>
                  </a:lnTo>
                  <a:lnTo>
                    <a:pt x="2015423" y="1395885"/>
                  </a:lnTo>
                  <a:lnTo>
                    <a:pt x="2032992" y="1437926"/>
                  </a:lnTo>
                  <a:lnTo>
                    <a:pt x="2049705" y="1480401"/>
                  </a:lnTo>
                  <a:lnTo>
                    <a:pt x="2065553" y="1523301"/>
                  </a:lnTo>
                  <a:lnTo>
                    <a:pt x="2080524" y="1566614"/>
                  </a:lnTo>
                  <a:lnTo>
                    <a:pt x="2094607" y="1610329"/>
                  </a:lnTo>
                  <a:lnTo>
                    <a:pt x="2107792" y="1654435"/>
                  </a:lnTo>
                  <a:lnTo>
                    <a:pt x="2120067" y="1698923"/>
                  </a:lnTo>
                  <a:lnTo>
                    <a:pt x="2131423" y="1743781"/>
                  </a:lnTo>
                  <a:lnTo>
                    <a:pt x="2141848" y="1788998"/>
                  </a:lnTo>
                  <a:lnTo>
                    <a:pt x="2151331" y="1834564"/>
                  </a:lnTo>
                  <a:lnTo>
                    <a:pt x="2159862" y="1880467"/>
                  </a:lnTo>
                  <a:lnTo>
                    <a:pt x="2167430" y="1926698"/>
                  </a:lnTo>
                  <a:lnTo>
                    <a:pt x="2174024" y="1973245"/>
                  </a:lnTo>
                  <a:lnTo>
                    <a:pt x="2179633" y="2020098"/>
                  </a:lnTo>
                  <a:lnTo>
                    <a:pt x="2184246" y="2067245"/>
                  </a:lnTo>
                  <a:lnTo>
                    <a:pt x="2187853" y="2114677"/>
                  </a:lnTo>
                  <a:lnTo>
                    <a:pt x="2190443" y="2162381"/>
                  </a:lnTo>
                  <a:lnTo>
                    <a:pt x="2192005" y="2210349"/>
                  </a:lnTo>
                  <a:lnTo>
                    <a:pt x="2192528" y="2258568"/>
                  </a:lnTo>
                  <a:lnTo>
                    <a:pt x="2260092" y="2258568"/>
                  </a:lnTo>
                  <a:lnTo>
                    <a:pt x="2259580" y="2210156"/>
                  </a:lnTo>
                  <a:lnTo>
                    <a:pt x="2258054" y="2161991"/>
                  </a:lnTo>
                  <a:lnTo>
                    <a:pt x="2255522" y="2114082"/>
                  </a:lnTo>
                  <a:lnTo>
                    <a:pt x="2251995" y="2066439"/>
                  </a:lnTo>
                  <a:lnTo>
                    <a:pt x="2247484" y="2019072"/>
                  </a:lnTo>
                  <a:lnTo>
                    <a:pt x="2241998" y="1971992"/>
                  </a:lnTo>
                  <a:lnTo>
                    <a:pt x="2235548" y="1925209"/>
                  </a:lnTo>
                  <a:lnTo>
                    <a:pt x="2228144" y="1878733"/>
                  </a:lnTo>
                  <a:lnTo>
                    <a:pt x="2219796" y="1832575"/>
                  </a:lnTo>
                  <a:lnTo>
                    <a:pt x="2210515" y="1786744"/>
                  </a:lnTo>
                  <a:lnTo>
                    <a:pt x="2200311" y="1741252"/>
                  </a:lnTo>
                  <a:lnTo>
                    <a:pt x="2189194" y="1696107"/>
                  </a:lnTo>
                  <a:lnTo>
                    <a:pt x="2177175" y="1651322"/>
                  </a:lnTo>
                  <a:lnTo>
                    <a:pt x="2164263" y="1606905"/>
                  </a:lnTo>
                  <a:lnTo>
                    <a:pt x="2150469" y="1562867"/>
                  </a:lnTo>
                  <a:lnTo>
                    <a:pt x="2135803" y="1519218"/>
                  </a:lnTo>
                  <a:lnTo>
                    <a:pt x="2120275" y="1475969"/>
                  </a:lnTo>
                  <a:lnTo>
                    <a:pt x="2103897" y="1433129"/>
                  </a:lnTo>
                  <a:lnTo>
                    <a:pt x="2086677" y="1390710"/>
                  </a:lnTo>
                  <a:lnTo>
                    <a:pt x="2068627" y="1348721"/>
                  </a:lnTo>
                  <a:lnTo>
                    <a:pt x="2049755" y="1307172"/>
                  </a:lnTo>
                  <a:lnTo>
                    <a:pt x="2030074" y="1266075"/>
                  </a:lnTo>
                  <a:lnTo>
                    <a:pt x="2009593" y="1225438"/>
                  </a:lnTo>
                  <a:lnTo>
                    <a:pt x="1988322" y="1185273"/>
                  </a:lnTo>
                  <a:lnTo>
                    <a:pt x="1966271" y="1145589"/>
                  </a:lnTo>
                  <a:lnTo>
                    <a:pt x="1943451" y="1106397"/>
                  </a:lnTo>
                  <a:lnTo>
                    <a:pt x="1919873" y="1067707"/>
                  </a:lnTo>
                  <a:lnTo>
                    <a:pt x="1895545" y="1029530"/>
                  </a:lnTo>
                  <a:lnTo>
                    <a:pt x="1870479" y="991875"/>
                  </a:lnTo>
                  <a:lnTo>
                    <a:pt x="1844685" y="954753"/>
                  </a:lnTo>
                  <a:lnTo>
                    <a:pt x="1818173" y="918174"/>
                  </a:lnTo>
                  <a:lnTo>
                    <a:pt x="1790954" y="882148"/>
                  </a:lnTo>
                  <a:lnTo>
                    <a:pt x="1763036" y="846686"/>
                  </a:lnTo>
                  <a:lnTo>
                    <a:pt x="1734432" y="811798"/>
                  </a:lnTo>
                  <a:lnTo>
                    <a:pt x="1705151" y="777494"/>
                  </a:lnTo>
                  <a:lnTo>
                    <a:pt x="1675203" y="743784"/>
                  </a:lnTo>
                  <a:lnTo>
                    <a:pt x="1644599" y="710679"/>
                  </a:lnTo>
                  <a:lnTo>
                    <a:pt x="1613349" y="678189"/>
                  </a:lnTo>
                  <a:lnTo>
                    <a:pt x="1581463" y="646324"/>
                  </a:lnTo>
                  <a:lnTo>
                    <a:pt x="1548951" y="615094"/>
                  </a:lnTo>
                  <a:lnTo>
                    <a:pt x="1515824" y="584510"/>
                  </a:lnTo>
                  <a:lnTo>
                    <a:pt x="1482092" y="554582"/>
                  </a:lnTo>
                  <a:lnTo>
                    <a:pt x="1447766" y="525320"/>
                  </a:lnTo>
                  <a:lnTo>
                    <a:pt x="1412854" y="496735"/>
                  </a:lnTo>
                  <a:lnTo>
                    <a:pt x="1377368" y="468836"/>
                  </a:lnTo>
                  <a:lnTo>
                    <a:pt x="1341319" y="441634"/>
                  </a:lnTo>
                  <a:lnTo>
                    <a:pt x="1304715" y="415139"/>
                  </a:lnTo>
                  <a:lnTo>
                    <a:pt x="1267568" y="389362"/>
                  </a:lnTo>
                  <a:lnTo>
                    <a:pt x="1229888" y="364312"/>
                  </a:lnTo>
                  <a:lnTo>
                    <a:pt x="1191685" y="340001"/>
                  </a:lnTo>
                  <a:lnTo>
                    <a:pt x="1152969" y="316437"/>
                  </a:lnTo>
                  <a:lnTo>
                    <a:pt x="1113751" y="293632"/>
                  </a:lnTo>
                  <a:lnTo>
                    <a:pt x="1074040" y="271596"/>
                  </a:lnTo>
                  <a:lnTo>
                    <a:pt x="1033847" y="250338"/>
                  </a:lnTo>
                  <a:lnTo>
                    <a:pt x="993183" y="229870"/>
                  </a:lnTo>
                  <a:lnTo>
                    <a:pt x="952058" y="210202"/>
                  </a:lnTo>
                  <a:lnTo>
                    <a:pt x="910481" y="191343"/>
                  </a:lnTo>
                  <a:lnTo>
                    <a:pt x="868463" y="173304"/>
                  </a:lnTo>
                  <a:lnTo>
                    <a:pt x="826015" y="156095"/>
                  </a:lnTo>
                  <a:lnTo>
                    <a:pt x="783146" y="139727"/>
                  </a:lnTo>
                  <a:lnTo>
                    <a:pt x="739867" y="124209"/>
                  </a:lnTo>
                  <a:lnTo>
                    <a:pt x="696188" y="109553"/>
                  </a:lnTo>
                  <a:lnTo>
                    <a:pt x="652120" y="95768"/>
                  </a:lnTo>
                  <a:lnTo>
                    <a:pt x="607672" y="82864"/>
                  </a:lnTo>
                  <a:lnTo>
                    <a:pt x="562855" y="70852"/>
                  </a:lnTo>
                  <a:lnTo>
                    <a:pt x="517680" y="59742"/>
                  </a:lnTo>
                  <a:lnTo>
                    <a:pt x="472155" y="49544"/>
                  </a:lnTo>
                  <a:lnTo>
                    <a:pt x="426293" y="40269"/>
                  </a:lnTo>
                  <a:lnTo>
                    <a:pt x="380102" y="31927"/>
                  </a:lnTo>
                  <a:lnTo>
                    <a:pt x="333594" y="24528"/>
                  </a:lnTo>
                  <a:lnTo>
                    <a:pt x="286778" y="18082"/>
                  </a:lnTo>
                  <a:lnTo>
                    <a:pt x="239665" y="12599"/>
                  </a:lnTo>
                  <a:lnTo>
                    <a:pt x="192265" y="8091"/>
                  </a:lnTo>
                  <a:lnTo>
                    <a:pt x="144588" y="4566"/>
                  </a:lnTo>
                  <a:lnTo>
                    <a:pt x="96645" y="2036"/>
                  </a:lnTo>
                  <a:lnTo>
                    <a:pt x="48445" y="510"/>
                  </a:lnTo>
                  <a:lnTo>
                    <a:pt x="0" y="0"/>
                  </a:lnTo>
                  <a:close/>
                </a:path>
              </a:pathLst>
            </a:custGeom>
            <a:solidFill>
              <a:srgbClr val="F6921A"/>
            </a:solidFill>
          </p:spPr>
          <p:txBody>
            <a:bodyPr wrap="square" lIns="0" tIns="0" rIns="0" bIns="0" rtlCol="0"/>
            <a:lstStyle/>
            <a:p>
              <a:endParaRPr sz="1836" dirty="0"/>
            </a:p>
          </p:txBody>
        </p:sp>
        <p:sp>
          <p:nvSpPr>
            <p:cNvPr id="16" name="object 16"/>
            <p:cNvSpPr/>
            <p:nvPr/>
          </p:nvSpPr>
          <p:spPr>
            <a:xfrm>
              <a:off x="3721608" y="1810511"/>
              <a:ext cx="2258695" cy="2258695"/>
            </a:xfrm>
            <a:custGeom>
              <a:avLst/>
              <a:gdLst/>
              <a:ahLst/>
              <a:cxnLst/>
              <a:rect l="l" t="t" r="r" b="b"/>
              <a:pathLst>
                <a:path w="2258695" h="2258695">
                  <a:moveTo>
                    <a:pt x="2258567" y="0"/>
                  </a:moveTo>
                  <a:lnTo>
                    <a:pt x="2210171" y="510"/>
                  </a:lnTo>
                  <a:lnTo>
                    <a:pt x="2162019" y="2036"/>
                  </a:lnTo>
                  <a:lnTo>
                    <a:pt x="2114123" y="4566"/>
                  </a:lnTo>
                  <a:lnTo>
                    <a:pt x="2066492" y="8091"/>
                  </a:lnTo>
                  <a:lnTo>
                    <a:pt x="2019137" y="12599"/>
                  </a:lnTo>
                  <a:lnTo>
                    <a:pt x="1972068" y="18082"/>
                  </a:lnTo>
                  <a:lnTo>
                    <a:pt x="1925295" y="24528"/>
                  </a:lnTo>
                  <a:lnTo>
                    <a:pt x="1878828" y="31927"/>
                  </a:lnTo>
                  <a:lnTo>
                    <a:pt x="1832679" y="40269"/>
                  </a:lnTo>
                  <a:lnTo>
                    <a:pt x="1786857" y="49544"/>
                  </a:lnTo>
                  <a:lnTo>
                    <a:pt x="1741372" y="59742"/>
                  </a:lnTo>
                  <a:lnTo>
                    <a:pt x="1696234" y="70852"/>
                  </a:lnTo>
                  <a:lnTo>
                    <a:pt x="1651455" y="82864"/>
                  </a:lnTo>
                  <a:lnTo>
                    <a:pt x="1607044" y="95768"/>
                  </a:lnTo>
                  <a:lnTo>
                    <a:pt x="1563011" y="109553"/>
                  </a:lnTo>
                  <a:lnTo>
                    <a:pt x="1519367" y="124209"/>
                  </a:lnTo>
                  <a:lnTo>
                    <a:pt x="1476122" y="139727"/>
                  </a:lnTo>
                  <a:lnTo>
                    <a:pt x="1433286" y="156095"/>
                  </a:lnTo>
                  <a:lnTo>
                    <a:pt x="1390870" y="173304"/>
                  </a:lnTo>
                  <a:lnTo>
                    <a:pt x="1348884" y="191343"/>
                  </a:lnTo>
                  <a:lnTo>
                    <a:pt x="1307337" y="210202"/>
                  </a:lnTo>
                  <a:lnTo>
                    <a:pt x="1266241" y="229870"/>
                  </a:lnTo>
                  <a:lnTo>
                    <a:pt x="1225606" y="250338"/>
                  </a:lnTo>
                  <a:lnTo>
                    <a:pt x="1185442" y="271596"/>
                  </a:lnTo>
                  <a:lnTo>
                    <a:pt x="1145758" y="293632"/>
                  </a:lnTo>
                  <a:lnTo>
                    <a:pt x="1106566" y="316437"/>
                  </a:lnTo>
                  <a:lnTo>
                    <a:pt x="1067876" y="340001"/>
                  </a:lnTo>
                  <a:lnTo>
                    <a:pt x="1029698" y="364312"/>
                  </a:lnTo>
                  <a:lnTo>
                    <a:pt x="992042" y="389362"/>
                  </a:lnTo>
                  <a:lnTo>
                    <a:pt x="954919" y="415139"/>
                  </a:lnTo>
                  <a:lnTo>
                    <a:pt x="918338" y="441634"/>
                  </a:lnTo>
                  <a:lnTo>
                    <a:pt x="882310" y="468836"/>
                  </a:lnTo>
                  <a:lnTo>
                    <a:pt x="846846" y="496735"/>
                  </a:lnTo>
                  <a:lnTo>
                    <a:pt x="811955" y="525320"/>
                  </a:lnTo>
                  <a:lnTo>
                    <a:pt x="777648" y="554582"/>
                  </a:lnTo>
                  <a:lnTo>
                    <a:pt x="743936" y="584510"/>
                  </a:lnTo>
                  <a:lnTo>
                    <a:pt x="710827" y="615094"/>
                  </a:lnTo>
                  <a:lnTo>
                    <a:pt x="678334" y="646324"/>
                  </a:lnTo>
                  <a:lnTo>
                    <a:pt x="646465" y="678189"/>
                  </a:lnTo>
                  <a:lnTo>
                    <a:pt x="615231" y="710679"/>
                  </a:lnTo>
                  <a:lnTo>
                    <a:pt x="584643" y="743784"/>
                  </a:lnTo>
                  <a:lnTo>
                    <a:pt x="554711" y="777494"/>
                  </a:lnTo>
                  <a:lnTo>
                    <a:pt x="525445" y="811798"/>
                  </a:lnTo>
                  <a:lnTo>
                    <a:pt x="496855" y="846686"/>
                  </a:lnTo>
                  <a:lnTo>
                    <a:pt x="468951" y="882148"/>
                  </a:lnTo>
                  <a:lnTo>
                    <a:pt x="441745" y="918174"/>
                  </a:lnTo>
                  <a:lnTo>
                    <a:pt x="415245" y="954753"/>
                  </a:lnTo>
                  <a:lnTo>
                    <a:pt x="389463" y="991875"/>
                  </a:lnTo>
                  <a:lnTo>
                    <a:pt x="364408" y="1029530"/>
                  </a:lnTo>
                  <a:lnTo>
                    <a:pt x="340092" y="1067707"/>
                  </a:lnTo>
                  <a:lnTo>
                    <a:pt x="316523" y="1106397"/>
                  </a:lnTo>
                  <a:lnTo>
                    <a:pt x="293713" y="1145589"/>
                  </a:lnTo>
                  <a:lnTo>
                    <a:pt x="271672" y="1185273"/>
                  </a:lnTo>
                  <a:lnTo>
                    <a:pt x="250410" y="1225438"/>
                  </a:lnTo>
                  <a:lnTo>
                    <a:pt x="229937" y="1266075"/>
                  </a:lnTo>
                  <a:lnTo>
                    <a:pt x="210263" y="1307172"/>
                  </a:lnTo>
                  <a:lnTo>
                    <a:pt x="191400" y="1348721"/>
                  </a:lnTo>
                  <a:lnTo>
                    <a:pt x="173356" y="1390710"/>
                  </a:lnTo>
                  <a:lnTo>
                    <a:pt x="156143" y="1433129"/>
                  </a:lnTo>
                  <a:lnTo>
                    <a:pt x="139770" y="1475969"/>
                  </a:lnTo>
                  <a:lnTo>
                    <a:pt x="124248" y="1519218"/>
                  </a:lnTo>
                  <a:lnTo>
                    <a:pt x="109588" y="1562867"/>
                  </a:lnTo>
                  <a:lnTo>
                    <a:pt x="95799" y="1606905"/>
                  </a:lnTo>
                  <a:lnTo>
                    <a:pt x="82891" y="1651322"/>
                  </a:lnTo>
                  <a:lnTo>
                    <a:pt x="70875" y="1696107"/>
                  </a:lnTo>
                  <a:lnTo>
                    <a:pt x="59762" y="1741252"/>
                  </a:lnTo>
                  <a:lnTo>
                    <a:pt x="49561" y="1786744"/>
                  </a:lnTo>
                  <a:lnTo>
                    <a:pt x="40283" y="1832575"/>
                  </a:lnTo>
                  <a:lnTo>
                    <a:pt x="31938" y="1878733"/>
                  </a:lnTo>
                  <a:lnTo>
                    <a:pt x="24536" y="1925209"/>
                  </a:lnTo>
                  <a:lnTo>
                    <a:pt x="18088" y="1971992"/>
                  </a:lnTo>
                  <a:lnTo>
                    <a:pt x="12604" y="2019072"/>
                  </a:lnTo>
                  <a:lnTo>
                    <a:pt x="8094" y="2066439"/>
                  </a:lnTo>
                  <a:lnTo>
                    <a:pt x="4568" y="2114082"/>
                  </a:lnTo>
                  <a:lnTo>
                    <a:pt x="2037" y="2161991"/>
                  </a:lnTo>
                  <a:lnTo>
                    <a:pt x="511" y="2210156"/>
                  </a:lnTo>
                  <a:lnTo>
                    <a:pt x="0" y="2258568"/>
                  </a:lnTo>
                  <a:lnTo>
                    <a:pt x="67437" y="2258568"/>
                  </a:lnTo>
                  <a:lnTo>
                    <a:pt x="67959" y="2210349"/>
                  </a:lnTo>
                  <a:lnTo>
                    <a:pt x="69519" y="2162381"/>
                  </a:lnTo>
                  <a:lnTo>
                    <a:pt x="72106" y="2114677"/>
                  </a:lnTo>
                  <a:lnTo>
                    <a:pt x="75710" y="2067245"/>
                  </a:lnTo>
                  <a:lnTo>
                    <a:pt x="80318" y="2020098"/>
                  </a:lnTo>
                  <a:lnTo>
                    <a:pt x="85922" y="1973245"/>
                  </a:lnTo>
                  <a:lnTo>
                    <a:pt x="92509" y="1926698"/>
                  </a:lnTo>
                  <a:lnTo>
                    <a:pt x="100069" y="1880467"/>
                  </a:lnTo>
                  <a:lnTo>
                    <a:pt x="108592" y="1834564"/>
                  </a:lnTo>
                  <a:lnTo>
                    <a:pt x="118066" y="1788998"/>
                  </a:lnTo>
                  <a:lnTo>
                    <a:pt x="128481" y="1743781"/>
                  </a:lnTo>
                  <a:lnTo>
                    <a:pt x="139825" y="1698923"/>
                  </a:lnTo>
                  <a:lnTo>
                    <a:pt x="152089" y="1654435"/>
                  </a:lnTo>
                  <a:lnTo>
                    <a:pt x="165262" y="1610329"/>
                  </a:lnTo>
                  <a:lnTo>
                    <a:pt x="179332" y="1566614"/>
                  </a:lnTo>
                  <a:lnTo>
                    <a:pt x="194288" y="1523301"/>
                  </a:lnTo>
                  <a:lnTo>
                    <a:pt x="210121" y="1480401"/>
                  </a:lnTo>
                  <a:lnTo>
                    <a:pt x="226819" y="1437926"/>
                  </a:lnTo>
                  <a:lnTo>
                    <a:pt x="244372" y="1395885"/>
                  </a:lnTo>
                  <a:lnTo>
                    <a:pt x="262769" y="1354290"/>
                  </a:lnTo>
                  <a:lnTo>
                    <a:pt x="281998" y="1313150"/>
                  </a:lnTo>
                  <a:lnTo>
                    <a:pt x="302050" y="1272478"/>
                  </a:lnTo>
                  <a:lnTo>
                    <a:pt x="322912" y="1232284"/>
                  </a:lnTo>
                  <a:lnTo>
                    <a:pt x="344576" y="1192578"/>
                  </a:lnTo>
                  <a:lnTo>
                    <a:pt x="367030" y="1153371"/>
                  </a:lnTo>
                  <a:lnTo>
                    <a:pt x="390262" y="1114675"/>
                  </a:lnTo>
                  <a:lnTo>
                    <a:pt x="414263" y="1076499"/>
                  </a:lnTo>
                  <a:lnTo>
                    <a:pt x="439021" y="1038854"/>
                  </a:lnTo>
                  <a:lnTo>
                    <a:pt x="464526" y="1001752"/>
                  </a:lnTo>
                  <a:lnTo>
                    <a:pt x="490767" y="965204"/>
                  </a:lnTo>
                  <a:lnTo>
                    <a:pt x="517733" y="929219"/>
                  </a:lnTo>
                  <a:lnTo>
                    <a:pt x="545414" y="893808"/>
                  </a:lnTo>
                  <a:lnTo>
                    <a:pt x="573798" y="858983"/>
                  </a:lnTo>
                  <a:lnTo>
                    <a:pt x="602875" y="824754"/>
                  </a:lnTo>
                  <a:lnTo>
                    <a:pt x="632634" y="791132"/>
                  </a:lnTo>
                  <a:lnTo>
                    <a:pt x="663065" y="758128"/>
                  </a:lnTo>
                  <a:lnTo>
                    <a:pt x="694156" y="725751"/>
                  </a:lnTo>
                  <a:lnTo>
                    <a:pt x="725896" y="694015"/>
                  </a:lnTo>
                  <a:lnTo>
                    <a:pt x="758276" y="662928"/>
                  </a:lnTo>
                  <a:lnTo>
                    <a:pt x="791284" y="632501"/>
                  </a:lnTo>
                  <a:lnTo>
                    <a:pt x="824909" y="602747"/>
                  </a:lnTo>
                  <a:lnTo>
                    <a:pt x="859141" y="573674"/>
                  </a:lnTo>
                  <a:lnTo>
                    <a:pt x="893968" y="545295"/>
                  </a:lnTo>
                  <a:lnTo>
                    <a:pt x="929381" y="517619"/>
                  </a:lnTo>
                  <a:lnTo>
                    <a:pt x="965368" y="490657"/>
                  </a:lnTo>
                  <a:lnTo>
                    <a:pt x="1001919" y="464421"/>
                  </a:lnTo>
                  <a:lnTo>
                    <a:pt x="1039022" y="438921"/>
                  </a:lnTo>
                  <a:lnTo>
                    <a:pt x="1076667" y="414168"/>
                  </a:lnTo>
                  <a:lnTo>
                    <a:pt x="1114844" y="390172"/>
                  </a:lnTo>
                  <a:lnTo>
                    <a:pt x="1153541" y="366945"/>
                  </a:lnTo>
                  <a:lnTo>
                    <a:pt x="1192747" y="344496"/>
                  </a:lnTo>
                  <a:lnTo>
                    <a:pt x="1232452" y="322838"/>
                  </a:lnTo>
                  <a:lnTo>
                    <a:pt x="1272646" y="301980"/>
                  </a:lnTo>
                  <a:lnTo>
                    <a:pt x="1313316" y="281933"/>
                  </a:lnTo>
                  <a:lnTo>
                    <a:pt x="1354453" y="262709"/>
                  </a:lnTo>
                  <a:lnTo>
                    <a:pt x="1396046" y="244317"/>
                  </a:lnTo>
                  <a:lnTo>
                    <a:pt x="1438084" y="226769"/>
                  </a:lnTo>
                  <a:lnTo>
                    <a:pt x="1480556" y="210076"/>
                  </a:lnTo>
                  <a:lnTo>
                    <a:pt x="1523452" y="194248"/>
                  </a:lnTo>
                  <a:lnTo>
                    <a:pt x="1566760" y="179295"/>
                  </a:lnTo>
                  <a:lnTo>
                    <a:pt x="1610470" y="165229"/>
                  </a:lnTo>
                  <a:lnTo>
                    <a:pt x="1654571" y="152061"/>
                  </a:lnTo>
                  <a:lnTo>
                    <a:pt x="1699052" y="139801"/>
                  </a:lnTo>
                  <a:lnTo>
                    <a:pt x="1743903" y="128460"/>
                  </a:lnTo>
                  <a:lnTo>
                    <a:pt x="1789113" y="118048"/>
                  </a:lnTo>
                  <a:lnTo>
                    <a:pt x="1834670" y="108577"/>
                  </a:lnTo>
                  <a:lnTo>
                    <a:pt x="1880565" y="100058"/>
                  </a:lnTo>
                  <a:lnTo>
                    <a:pt x="1926786" y="92500"/>
                  </a:lnTo>
                  <a:lnTo>
                    <a:pt x="1973323" y="85915"/>
                  </a:lnTo>
                  <a:lnTo>
                    <a:pt x="2020164" y="80314"/>
                  </a:lnTo>
                  <a:lnTo>
                    <a:pt x="2067300" y="75707"/>
                  </a:lnTo>
                  <a:lnTo>
                    <a:pt x="2114719" y="72105"/>
                  </a:lnTo>
                  <a:lnTo>
                    <a:pt x="2162410" y="69518"/>
                  </a:lnTo>
                  <a:lnTo>
                    <a:pt x="2210363" y="67959"/>
                  </a:lnTo>
                  <a:lnTo>
                    <a:pt x="2258567" y="67437"/>
                  </a:lnTo>
                  <a:lnTo>
                    <a:pt x="2258567" y="0"/>
                  </a:lnTo>
                  <a:close/>
                </a:path>
              </a:pathLst>
            </a:custGeom>
            <a:solidFill>
              <a:srgbClr val="B82B9C"/>
            </a:solidFill>
          </p:spPr>
          <p:txBody>
            <a:bodyPr wrap="square" lIns="0" tIns="0" rIns="0" bIns="0" rtlCol="0"/>
            <a:lstStyle/>
            <a:p>
              <a:endParaRPr sz="1836" dirty="0"/>
            </a:p>
          </p:txBody>
        </p:sp>
        <p:sp>
          <p:nvSpPr>
            <p:cNvPr id="17" name="object 17"/>
            <p:cNvSpPr/>
            <p:nvPr/>
          </p:nvSpPr>
          <p:spPr>
            <a:xfrm>
              <a:off x="3721608" y="4069079"/>
              <a:ext cx="2258695" cy="2261870"/>
            </a:xfrm>
            <a:custGeom>
              <a:avLst/>
              <a:gdLst/>
              <a:ahLst/>
              <a:cxnLst/>
              <a:rect l="l" t="t" r="r" b="b"/>
              <a:pathLst>
                <a:path w="2258695" h="2261870">
                  <a:moveTo>
                    <a:pt x="67437" y="0"/>
                  </a:moveTo>
                  <a:lnTo>
                    <a:pt x="0" y="0"/>
                  </a:lnTo>
                  <a:lnTo>
                    <a:pt x="511" y="48460"/>
                  </a:lnTo>
                  <a:lnTo>
                    <a:pt x="2037" y="96676"/>
                  </a:lnTo>
                  <a:lnTo>
                    <a:pt x="4568" y="144636"/>
                  </a:lnTo>
                  <a:lnTo>
                    <a:pt x="8094" y="192330"/>
                  </a:lnTo>
                  <a:lnTo>
                    <a:pt x="12604" y="239748"/>
                  </a:lnTo>
                  <a:lnTo>
                    <a:pt x="18088" y="286880"/>
                  </a:lnTo>
                  <a:lnTo>
                    <a:pt x="24536" y="333715"/>
                  </a:lnTo>
                  <a:lnTo>
                    <a:pt x="31938" y="380244"/>
                  </a:lnTo>
                  <a:lnTo>
                    <a:pt x="40283" y="426455"/>
                  </a:lnTo>
                  <a:lnTo>
                    <a:pt x="49561" y="472338"/>
                  </a:lnTo>
                  <a:lnTo>
                    <a:pt x="59762" y="517884"/>
                  </a:lnTo>
                  <a:lnTo>
                    <a:pt x="70875" y="563082"/>
                  </a:lnTo>
                  <a:lnTo>
                    <a:pt x="82891" y="607921"/>
                  </a:lnTo>
                  <a:lnTo>
                    <a:pt x="95799" y="652392"/>
                  </a:lnTo>
                  <a:lnTo>
                    <a:pt x="109588" y="696483"/>
                  </a:lnTo>
                  <a:lnTo>
                    <a:pt x="124248" y="740186"/>
                  </a:lnTo>
                  <a:lnTo>
                    <a:pt x="139770" y="783489"/>
                  </a:lnTo>
                  <a:lnTo>
                    <a:pt x="156143" y="826382"/>
                  </a:lnTo>
                  <a:lnTo>
                    <a:pt x="173356" y="868856"/>
                  </a:lnTo>
                  <a:lnTo>
                    <a:pt x="191400" y="910898"/>
                  </a:lnTo>
                  <a:lnTo>
                    <a:pt x="210263" y="952501"/>
                  </a:lnTo>
                  <a:lnTo>
                    <a:pt x="229937" y="993652"/>
                  </a:lnTo>
                  <a:lnTo>
                    <a:pt x="250410" y="1034342"/>
                  </a:lnTo>
                  <a:lnTo>
                    <a:pt x="271672" y="1074561"/>
                  </a:lnTo>
                  <a:lnTo>
                    <a:pt x="293713" y="1114297"/>
                  </a:lnTo>
                  <a:lnTo>
                    <a:pt x="316523" y="1153542"/>
                  </a:lnTo>
                  <a:lnTo>
                    <a:pt x="340092" y="1192285"/>
                  </a:lnTo>
                  <a:lnTo>
                    <a:pt x="364408" y="1230514"/>
                  </a:lnTo>
                  <a:lnTo>
                    <a:pt x="389463" y="1268221"/>
                  </a:lnTo>
                  <a:lnTo>
                    <a:pt x="415245" y="1305395"/>
                  </a:lnTo>
                  <a:lnTo>
                    <a:pt x="441745" y="1342025"/>
                  </a:lnTo>
                  <a:lnTo>
                    <a:pt x="468951" y="1378102"/>
                  </a:lnTo>
                  <a:lnTo>
                    <a:pt x="496855" y="1413614"/>
                  </a:lnTo>
                  <a:lnTo>
                    <a:pt x="525445" y="1448552"/>
                  </a:lnTo>
                  <a:lnTo>
                    <a:pt x="554711" y="1482905"/>
                  </a:lnTo>
                  <a:lnTo>
                    <a:pt x="584643" y="1516664"/>
                  </a:lnTo>
                  <a:lnTo>
                    <a:pt x="615231" y="1549817"/>
                  </a:lnTo>
                  <a:lnTo>
                    <a:pt x="646465" y="1582355"/>
                  </a:lnTo>
                  <a:lnTo>
                    <a:pt x="678334" y="1614267"/>
                  </a:lnTo>
                  <a:lnTo>
                    <a:pt x="710827" y="1645543"/>
                  </a:lnTo>
                  <a:lnTo>
                    <a:pt x="743936" y="1676173"/>
                  </a:lnTo>
                  <a:lnTo>
                    <a:pt x="777648" y="1706146"/>
                  </a:lnTo>
                  <a:lnTo>
                    <a:pt x="811955" y="1735452"/>
                  </a:lnTo>
                  <a:lnTo>
                    <a:pt x="846846" y="1764081"/>
                  </a:lnTo>
                  <a:lnTo>
                    <a:pt x="882310" y="1792022"/>
                  </a:lnTo>
                  <a:lnTo>
                    <a:pt x="918338" y="1819266"/>
                  </a:lnTo>
                  <a:lnTo>
                    <a:pt x="954919" y="1845801"/>
                  </a:lnTo>
                  <a:lnTo>
                    <a:pt x="992042" y="1871619"/>
                  </a:lnTo>
                  <a:lnTo>
                    <a:pt x="1029698" y="1896707"/>
                  </a:lnTo>
                  <a:lnTo>
                    <a:pt x="1067876" y="1921057"/>
                  </a:lnTo>
                  <a:lnTo>
                    <a:pt x="1106566" y="1944658"/>
                  </a:lnTo>
                  <a:lnTo>
                    <a:pt x="1145758" y="1967499"/>
                  </a:lnTo>
                  <a:lnTo>
                    <a:pt x="1185442" y="1989570"/>
                  </a:lnTo>
                  <a:lnTo>
                    <a:pt x="1225606" y="2010862"/>
                  </a:lnTo>
                  <a:lnTo>
                    <a:pt x="1266241" y="2031363"/>
                  </a:lnTo>
                  <a:lnTo>
                    <a:pt x="1307337" y="2051063"/>
                  </a:lnTo>
                  <a:lnTo>
                    <a:pt x="1348884" y="2069953"/>
                  </a:lnTo>
                  <a:lnTo>
                    <a:pt x="1390870" y="2088021"/>
                  </a:lnTo>
                  <a:lnTo>
                    <a:pt x="1433286" y="2105258"/>
                  </a:lnTo>
                  <a:lnTo>
                    <a:pt x="1476122" y="2121653"/>
                  </a:lnTo>
                  <a:lnTo>
                    <a:pt x="1519367" y="2137196"/>
                  </a:lnTo>
                  <a:lnTo>
                    <a:pt x="1563011" y="2151877"/>
                  </a:lnTo>
                  <a:lnTo>
                    <a:pt x="1607044" y="2165685"/>
                  </a:lnTo>
                  <a:lnTo>
                    <a:pt x="1651455" y="2178610"/>
                  </a:lnTo>
                  <a:lnTo>
                    <a:pt x="1696234" y="2190642"/>
                  </a:lnTo>
                  <a:lnTo>
                    <a:pt x="1741372" y="2201771"/>
                  </a:lnTo>
                  <a:lnTo>
                    <a:pt x="1786857" y="2211986"/>
                  </a:lnTo>
                  <a:lnTo>
                    <a:pt x="1832679" y="2221276"/>
                  </a:lnTo>
                  <a:lnTo>
                    <a:pt x="1878828" y="2229633"/>
                  </a:lnTo>
                  <a:lnTo>
                    <a:pt x="1925295" y="2237045"/>
                  </a:lnTo>
                  <a:lnTo>
                    <a:pt x="1972068" y="2243502"/>
                  </a:lnTo>
                  <a:lnTo>
                    <a:pt x="2019137" y="2248994"/>
                  </a:lnTo>
                  <a:lnTo>
                    <a:pt x="2066492" y="2253510"/>
                  </a:lnTo>
                  <a:lnTo>
                    <a:pt x="2114123" y="2257041"/>
                  </a:lnTo>
                  <a:lnTo>
                    <a:pt x="2162019" y="2259575"/>
                  </a:lnTo>
                  <a:lnTo>
                    <a:pt x="2210171" y="2261104"/>
                  </a:lnTo>
                  <a:lnTo>
                    <a:pt x="2258567" y="2261616"/>
                  </a:lnTo>
                  <a:lnTo>
                    <a:pt x="2258567" y="2194077"/>
                  </a:lnTo>
                  <a:lnTo>
                    <a:pt x="2210363" y="2193554"/>
                  </a:lnTo>
                  <a:lnTo>
                    <a:pt x="2162410" y="2191992"/>
                  </a:lnTo>
                  <a:lnTo>
                    <a:pt x="2114719" y="2189401"/>
                  </a:lnTo>
                  <a:lnTo>
                    <a:pt x="2067300" y="2185793"/>
                  </a:lnTo>
                  <a:lnTo>
                    <a:pt x="2020164" y="2181178"/>
                  </a:lnTo>
                  <a:lnTo>
                    <a:pt x="1973323" y="2175567"/>
                  </a:lnTo>
                  <a:lnTo>
                    <a:pt x="1926786" y="2168971"/>
                  </a:lnTo>
                  <a:lnTo>
                    <a:pt x="1880565" y="2161401"/>
                  </a:lnTo>
                  <a:lnTo>
                    <a:pt x="1834670" y="2152867"/>
                  </a:lnTo>
                  <a:lnTo>
                    <a:pt x="1789113" y="2143381"/>
                  </a:lnTo>
                  <a:lnTo>
                    <a:pt x="1743903" y="2132952"/>
                  </a:lnTo>
                  <a:lnTo>
                    <a:pt x="1699052" y="2121592"/>
                  </a:lnTo>
                  <a:lnTo>
                    <a:pt x="1654571" y="2109312"/>
                  </a:lnTo>
                  <a:lnTo>
                    <a:pt x="1610470" y="2096122"/>
                  </a:lnTo>
                  <a:lnTo>
                    <a:pt x="1566760" y="2082034"/>
                  </a:lnTo>
                  <a:lnTo>
                    <a:pt x="1523452" y="2067057"/>
                  </a:lnTo>
                  <a:lnTo>
                    <a:pt x="1480556" y="2051203"/>
                  </a:lnTo>
                  <a:lnTo>
                    <a:pt x="1438084" y="2034483"/>
                  </a:lnTo>
                  <a:lnTo>
                    <a:pt x="1396046" y="2016907"/>
                  </a:lnTo>
                  <a:lnTo>
                    <a:pt x="1354453" y="1998486"/>
                  </a:lnTo>
                  <a:lnTo>
                    <a:pt x="1313316" y="1979231"/>
                  </a:lnTo>
                  <a:lnTo>
                    <a:pt x="1272646" y="1959153"/>
                  </a:lnTo>
                  <a:lnTo>
                    <a:pt x="1232452" y="1938263"/>
                  </a:lnTo>
                  <a:lnTo>
                    <a:pt x="1192747" y="1916570"/>
                  </a:lnTo>
                  <a:lnTo>
                    <a:pt x="1153541" y="1894087"/>
                  </a:lnTo>
                  <a:lnTo>
                    <a:pt x="1114844" y="1870824"/>
                  </a:lnTo>
                  <a:lnTo>
                    <a:pt x="1076667" y="1846791"/>
                  </a:lnTo>
                  <a:lnTo>
                    <a:pt x="1039022" y="1822000"/>
                  </a:lnTo>
                  <a:lnTo>
                    <a:pt x="1001919" y="1796461"/>
                  </a:lnTo>
                  <a:lnTo>
                    <a:pt x="965368" y="1770185"/>
                  </a:lnTo>
                  <a:lnTo>
                    <a:pt x="929381" y="1743183"/>
                  </a:lnTo>
                  <a:lnTo>
                    <a:pt x="893968" y="1715465"/>
                  </a:lnTo>
                  <a:lnTo>
                    <a:pt x="859141" y="1687043"/>
                  </a:lnTo>
                  <a:lnTo>
                    <a:pt x="824909" y="1657927"/>
                  </a:lnTo>
                  <a:lnTo>
                    <a:pt x="791284" y="1628128"/>
                  </a:lnTo>
                  <a:lnTo>
                    <a:pt x="758276" y="1597657"/>
                  </a:lnTo>
                  <a:lnTo>
                    <a:pt x="725896" y="1566525"/>
                  </a:lnTo>
                  <a:lnTo>
                    <a:pt x="694156" y="1534742"/>
                  </a:lnTo>
                  <a:lnTo>
                    <a:pt x="663065" y="1502319"/>
                  </a:lnTo>
                  <a:lnTo>
                    <a:pt x="632634" y="1469267"/>
                  </a:lnTo>
                  <a:lnTo>
                    <a:pt x="602875" y="1435597"/>
                  </a:lnTo>
                  <a:lnTo>
                    <a:pt x="573798" y="1401319"/>
                  </a:lnTo>
                  <a:lnTo>
                    <a:pt x="545414" y="1366445"/>
                  </a:lnTo>
                  <a:lnTo>
                    <a:pt x="517733" y="1330984"/>
                  </a:lnTo>
                  <a:lnTo>
                    <a:pt x="490767" y="1294949"/>
                  </a:lnTo>
                  <a:lnTo>
                    <a:pt x="464526" y="1258350"/>
                  </a:lnTo>
                  <a:lnTo>
                    <a:pt x="439021" y="1221197"/>
                  </a:lnTo>
                  <a:lnTo>
                    <a:pt x="414263" y="1183501"/>
                  </a:lnTo>
                  <a:lnTo>
                    <a:pt x="390262" y="1145273"/>
                  </a:lnTo>
                  <a:lnTo>
                    <a:pt x="367030" y="1106524"/>
                  </a:lnTo>
                  <a:lnTo>
                    <a:pt x="344576" y="1067265"/>
                  </a:lnTo>
                  <a:lnTo>
                    <a:pt x="322912" y="1027506"/>
                  </a:lnTo>
                  <a:lnTo>
                    <a:pt x="302050" y="987259"/>
                  </a:lnTo>
                  <a:lnTo>
                    <a:pt x="281998" y="946533"/>
                  </a:lnTo>
                  <a:lnTo>
                    <a:pt x="262769" y="905341"/>
                  </a:lnTo>
                  <a:lnTo>
                    <a:pt x="244372" y="863692"/>
                  </a:lnTo>
                  <a:lnTo>
                    <a:pt x="226819" y="821597"/>
                  </a:lnTo>
                  <a:lnTo>
                    <a:pt x="210121" y="779068"/>
                  </a:lnTo>
                  <a:lnTo>
                    <a:pt x="194288" y="736114"/>
                  </a:lnTo>
                  <a:lnTo>
                    <a:pt x="179332" y="692748"/>
                  </a:lnTo>
                  <a:lnTo>
                    <a:pt x="165262" y="648978"/>
                  </a:lnTo>
                  <a:lnTo>
                    <a:pt x="152089" y="604818"/>
                  </a:lnTo>
                  <a:lnTo>
                    <a:pt x="139825" y="560276"/>
                  </a:lnTo>
                  <a:lnTo>
                    <a:pt x="128481" y="515365"/>
                  </a:lnTo>
                  <a:lnTo>
                    <a:pt x="118066" y="470094"/>
                  </a:lnTo>
                  <a:lnTo>
                    <a:pt x="108592" y="424474"/>
                  </a:lnTo>
                  <a:lnTo>
                    <a:pt x="100069" y="378517"/>
                  </a:lnTo>
                  <a:lnTo>
                    <a:pt x="92509" y="332233"/>
                  </a:lnTo>
                  <a:lnTo>
                    <a:pt x="85922" y="285633"/>
                  </a:lnTo>
                  <a:lnTo>
                    <a:pt x="80318" y="238728"/>
                  </a:lnTo>
                  <a:lnTo>
                    <a:pt x="75710" y="191528"/>
                  </a:lnTo>
                  <a:lnTo>
                    <a:pt x="72106" y="144045"/>
                  </a:lnTo>
                  <a:lnTo>
                    <a:pt x="69519" y="96288"/>
                  </a:lnTo>
                  <a:lnTo>
                    <a:pt x="67959" y="48270"/>
                  </a:lnTo>
                  <a:lnTo>
                    <a:pt x="67437" y="0"/>
                  </a:lnTo>
                  <a:close/>
                </a:path>
              </a:pathLst>
            </a:custGeom>
            <a:solidFill>
              <a:srgbClr val="C82323"/>
            </a:solidFill>
          </p:spPr>
          <p:txBody>
            <a:bodyPr wrap="square" lIns="0" tIns="0" rIns="0" bIns="0" rtlCol="0"/>
            <a:lstStyle/>
            <a:p>
              <a:endParaRPr sz="1836" dirty="0"/>
            </a:p>
          </p:txBody>
        </p:sp>
        <p:sp>
          <p:nvSpPr>
            <p:cNvPr id="18" name="object 18"/>
            <p:cNvSpPr/>
            <p:nvPr/>
          </p:nvSpPr>
          <p:spPr>
            <a:xfrm>
              <a:off x="5980176" y="4069079"/>
              <a:ext cx="2260600" cy="2261870"/>
            </a:xfrm>
            <a:custGeom>
              <a:avLst/>
              <a:gdLst/>
              <a:ahLst/>
              <a:cxnLst/>
              <a:rect l="l" t="t" r="r" b="b"/>
              <a:pathLst>
                <a:path w="2260600" h="2261870">
                  <a:moveTo>
                    <a:pt x="2260092" y="0"/>
                  </a:moveTo>
                  <a:lnTo>
                    <a:pt x="2192528" y="0"/>
                  </a:lnTo>
                  <a:lnTo>
                    <a:pt x="2192005" y="48270"/>
                  </a:lnTo>
                  <a:lnTo>
                    <a:pt x="2190443" y="96288"/>
                  </a:lnTo>
                  <a:lnTo>
                    <a:pt x="2187853" y="144045"/>
                  </a:lnTo>
                  <a:lnTo>
                    <a:pt x="2184246" y="191528"/>
                  </a:lnTo>
                  <a:lnTo>
                    <a:pt x="2179633" y="238728"/>
                  </a:lnTo>
                  <a:lnTo>
                    <a:pt x="2174024" y="285633"/>
                  </a:lnTo>
                  <a:lnTo>
                    <a:pt x="2167430" y="332233"/>
                  </a:lnTo>
                  <a:lnTo>
                    <a:pt x="2159862" y="378517"/>
                  </a:lnTo>
                  <a:lnTo>
                    <a:pt x="2151331" y="424474"/>
                  </a:lnTo>
                  <a:lnTo>
                    <a:pt x="2141848" y="470094"/>
                  </a:lnTo>
                  <a:lnTo>
                    <a:pt x="2131423" y="515365"/>
                  </a:lnTo>
                  <a:lnTo>
                    <a:pt x="2120067" y="560276"/>
                  </a:lnTo>
                  <a:lnTo>
                    <a:pt x="2107792" y="604818"/>
                  </a:lnTo>
                  <a:lnTo>
                    <a:pt x="2094607" y="648978"/>
                  </a:lnTo>
                  <a:lnTo>
                    <a:pt x="2080524" y="692748"/>
                  </a:lnTo>
                  <a:lnTo>
                    <a:pt x="2065553" y="736114"/>
                  </a:lnTo>
                  <a:lnTo>
                    <a:pt x="2049705" y="779068"/>
                  </a:lnTo>
                  <a:lnTo>
                    <a:pt x="2032992" y="821597"/>
                  </a:lnTo>
                  <a:lnTo>
                    <a:pt x="2015423" y="863692"/>
                  </a:lnTo>
                  <a:lnTo>
                    <a:pt x="1997010" y="905341"/>
                  </a:lnTo>
                  <a:lnTo>
                    <a:pt x="1977763" y="946533"/>
                  </a:lnTo>
                  <a:lnTo>
                    <a:pt x="1957694" y="987259"/>
                  </a:lnTo>
                  <a:lnTo>
                    <a:pt x="1936812" y="1027506"/>
                  </a:lnTo>
                  <a:lnTo>
                    <a:pt x="1915130" y="1067265"/>
                  </a:lnTo>
                  <a:lnTo>
                    <a:pt x="1892657" y="1106524"/>
                  </a:lnTo>
                  <a:lnTo>
                    <a:pt x="1869404" y="1145273"/>
                  </a:lnTo>
                  <a:lnTo>
                    <a:pt x="1845383" y="1183501"/>
                  </a:lnTo>
                  <a:lnTo>
                    <a:pt x="1820604" y="1221197"/>
                  </a:lnTo>
                  <a:lnTo>
                    <a:pt x="1795078" y="1258350"/>
                  </a:lnTo>
                  <a:lnTo>
                    <a:pt x="1768815" y="1294949"/>
                  </a:lnTo>
                  <a:lnTo>
                    <a:pt x="1741827" y="1330984"/>
                  </a:lnTo>
                  <a:lnTo>
                    <a:pt x="1714123" y="1366445"/>
                  </a:lnTo>
                  <a:lnTo>
                    <a:pt x="1685716" y="1401319"/>
                  </a:lnTo>
                  <a:lnTo>
                    <a:pt x="1656616" y="1435597"/>
                  </a:lnTo>
                  <a:lnTo>
                    <a:pt x="1626834" y="1469267"/>
                  </a:lnTo>
                  <a:lnTo>
                    <a:pt x="1596380" y="1502319"/>
                  </a:lnTo>
                  <a:lnTo>
                    <a:pt x="1565265" y="1534742"/>
                  </a:lnTo>
                  <a:lnTo>
                    <a:pt x="1533500" y="1566525"/>
                  </a:lnTo>
                  <a:lnTo>
                    <a:pt x="1501096" y="1597657"/>
                  </a:lnTo>
                  <a:lnTo>
                    <a:pt x="1468064" y="1628128"/>
                  </a:lnTo>
                  <a:lnTo>
                    <a:pt x="1434414" y="1657927"/>
                  </a:lnTo>
                  <a:lnTo>
                    <a:pt x="1400157" y="1687043"/>
                  </a:lnTo>
                  <a:lnTo>
                    <a:pt x="1365305" y="1715465"/>
                  </a:lnTo>
                  <a:lnTo>
                    <a:pt x="1329867" y="1743183"/>
                  </a:lnTo>
                  <a:lnTo>
                    <a:pt x="1293855" y="1770185"/>
                  </a:lnTo>
                  <a:lnTo>
                    <a:pt x="1257280" y="1796461"/>
                  </a:lnTo>
                  <a:lnTo>
                    <a:pt x="1220151" y="1822000"/>
                  </a:lnTo>
                  <a:lnTo>
                    <a:pt x="1182481" y="1846791"/>
                  </a:lnTo>
                  <a:lnTo>
                    <a:pt x="1144280" y="1870824"/>
                  </a:lnTo>
                  <a:lnTo>
                    <a:pt x="1105558" y="1894087"/>
                  </a:lnTo>
                  <a:lnTo>
                    <a:pt x="1066327" y="1916570"/>
                  </a:lnTo>
                  <a:lnTo>
                    <a:pt x="1026597" y="1938263"/>
                  </a:lnTo>
                  <a:lnTo>
                    <a:pt x="986379" y="1959153"/>
                  </a:lnTo>
                  <a:lnTo>
                    <a:pt x="945684" y="1979231"/>
                  </a:lnTo>
                  <a:lnTo>
                    <a:pt x="904522" y="1998486"/>
                  </a:lnTo>
                  <a:lnTo>
                    <a:pt x="862906" y="2016907"/>
                  </a:lnTo>
                  <a:lnTo>
                    <a:pt x="820844" y="2034483"/>
                  </a:lnTo>
                  <a:lnTo>
                    <a:pt x="778348" y="2051203"/>
                  </a:lnTo>
                  <a:lnTo>
                    <a:pt x="735430" y="2067057"/>
                  </a:lnTo>
                  <a:lnTo>
                    <a:pt x="692099" y="2082034"/>
                  </a:lnTo>
                  <a:lnTo>
                    <a:pt x="648366" y="2096122"/>
                  </a:lnTo>
                  <a:lnTo>
                    <a:pt x="604243" y="2109312"/>
                  </a:lnTo>
                  <a:lnTo>
                    <a:pt x="559740" y="2121592"/>
                  </a:lnTo>
                  <a:lnTo>
                    <a:pt x="514867" y="2132952"/>
                  </a:lnTo>
                  <a:lnTo>
                    <a:pt x="469637" y="2143381"/>
                  </a:lnTo>
                  <a:lnTo>
                    <a:pt x="424059" y="2152867"/>
                  </a:lnTo>
                  <a:lnTo>
                    <a:pt x="378144" y="2161401"/>
                  </a:lnTo>
                  <a:lnTo>
                    <a:pt x="331903" y="2168971"/>
                  </a:lnTo>
                  <a:lnTo>
                    <a:pt x="285347" y="2175567"/>
                  </a:lnTo>
                  <a:lnTo>
                    <a:pt x="238487" y="2181178"/>
                  </a:lnTo>
                  <a:lnTo>
                    <a:pt x="191333" y="2185793"/>
                  </a:lnTo>
                  <a:lnTo>
                    <a:pt x="143897" y="2189401"/>
                  </a:lnTo>
                  <a:lnTo>
                    <a:pt x="96189" y="2191992"/>
                  </a:lnTo>
                  <a:lnTo>
                    <a:pt x="48219" y="2193554"/>
                  </a:lnTo>
                  <a:lnTo>
                    <a:pt x="0" y="2194077"/>
                  </a:lnTo>
                  <a:lnTo>
                    <a:pt x="0" y="2261616"/>
                  </a:lnTo>
                  <a:lnTo>
                    <a:pt x="48445" y="2261104"/>
                  </a:lnTo>
                  <a:lnTo>
                    <a:pt x="96645" y="2259575"/>
                  </a:lnTo>
                  <a:lnTo>
                    <a:pt x="144588" y="2257041"/>
                  </a:lnTo>
                  <a:lnTo>
                    <a:pt x="192265" y="2253510"/>
                  </a:lnTo>
                  <a:lnTo>
                    <a:pt x="239665" y="2248994"/>
                  </a:lnTo>
                  <a:lnTo>
                    <a:pt x="286778" y="2243502"/>
                  </a:lnTo>
                  <a:lnTo>
                    <a:pt x="333594" y="2237045"/>
                  </a:lnTo>
                  <a:lnTo>
                    <a:pt x="380102" y="2229633"/>
                  </a:lnTo>
                  <a:lnTo>
                    <a:pt x="426293" y="2221276"/>
                  </a:lnTo>
                  <a:lnTo>
                    <a:pt x="472155" y="2211986"/>
                  </a:lnTo>
                  <a:lnTo>
                    <a:pt x="517680" y="2201771"/>
                  </a:lnTo>
                  <a:lnTo>
                    <a:pt x="562855" y="2190642"/>
                  </a:lnTo>
                  <a:lnTo>
                    <a:pt x="607672" y="2178610"/>
                  </a:lnTo>
                  <a:lnTo>
                    <a:pt x="652120" y="2165685"/>
                  </a:lnTo>
                  <a:lnTo>
                    <a:pt x="696188" y="2151877"/>
                  </a:lnTo>
                  <a:lnTo>
                    <a:pt x="739867" y="2137196"/>
                  </a:lnTo>
                  <a:lnTo>
                    <a:pt x="783146" y="2121653"/>
                  </a:lnTo>
                  <a:lnTo>
                    <a:pt x="826015" y="2105258"/>
                  </a:lnTo>
                  <a:lnTo>
                    <a:pt x="868463" y="2088021"/>
                  </a:lnTo>
                  <a:lnTo>
                    <a:pt x="910481" y="2069953"/>
                  </a:lnTo>
                  <a:lnTo>
                    <a:pt x="952058" y="2051063"/>
                  </a:lnTo>
                  <a:lnTo>
                    <a:pt x="993183" y="2031363"/>
                  </a:lnTo>
                  <a:lnTo>
                    <a:pt x="1033847" y="2010862"/>
                  </a:lnTo>
                  <a:lnTo>
                    <a:pt x="1074040" y="1989570"/>
                  </a:lnTo>
                  <a:lnTo>
                    <a:pt x="1113751" y="1967499"/>
                  </a:lnTo>
                  <a:lnTo>
                    <a:pt x="1152969" y="1944658"/>
                  </a:lnTo>
                  <a:lnTo>
                    <a:pt x="1191685" y="1921057"/>
                  </a:lnTo>
                  <a:lnTo>
                    <a:pt x="1229888" y="1896707"/>
                  </a:lnTo>
                  <a:lnTo>
                    <a:pt x="1267568" y="1871619"/>
                  </a:lnTo>
                  <a:lnTo>
                    <a:pt x="1304715" y="1845801"/>
                  </a:lnTo>
                  <a:lnTo>
                    <a:pt x="1341319" y="1819266"/>
                  </a:lnTo>
                  <a:lnTo>
                    <a:pt x="1377368" y="1792022"/>
                  </a:lnTo>
                  <a:lnTo>
                    <a:pt x="1412854" y="1764081"/>
                  </a:lnTo>
                  <a:lnTo>
                    <a:pt x="1447766" y="1735452"/>
                  </a:lnTo>
                  <a:lnTo>
                    <a:pt x="1482092" y="1706146"/>
                  </a:lnTo>
                  <a:lnTo>
                    <a:pt x="1515824" y="1676173"/>
                  </a:lnTo>
                  <a:lnTo>
                    <a:pt x="1548951" y="1645543"/>
                  </a:lnTo>
                  <a:lnTo>
                    <a:pt x="1581463" y="1614267"/>
                  </a:lnTo>
                  <a:lnTo>
                    <a:pt x="1613349" y="1582355"/>
                  </a:lnTo>
                  <a:lnTo>
                    <a:pt x="1644599" y="1549817"/>
                  </a:lnTo>
                  <a:lnTo>
                    <a:pt x="1675203" y="1516664"/>
                  </a:lnTo>
                  <a:lnTo>
                    <a:pt x="1705151" y="1482905"/>
                  </a:lnTo>
                  <a:lnTo>
                    <a:pt x="1734432" y="1448552"/>
                  </a:lnTo>
                  <a:lnTo>
                    <a:pt x="1763036" y="1413614"/>
                  </a:lnTo>
                  <a:lnTo>
                    <a:pt x="1790954" y="1378102"/>
                  </a:lnTo>
                  <a:lnTo>
                    <a:pt x="1818173" y="1342025"/>
                  </a:lnTo>
                  <a:lnTo>
                    <a:pt x="1844685" y="1305395"/>
                  </a:lnTo>
                  <a:lnTo>
                    <a:pt x="1870479" y="1268221"/>
                  </a:lnTo>
                  <a:lnTo>
                    <a:pt x="1895545" y="1230514"/>
                  </a:lnTo>
                  <a:lnTo>
                    <a:pt x="1919873" y="1192285"/>
                  </a:lnTo>
                  <a:lnTo>
                    <a:pt x="1943451" y="1153542"/>
                  </a:lnTo>
                  <a:lnTo>
                    <a:pt x="1966271" y="1114297"/>
                  </a:lnTo>
                  <a:lnTo>
                    <a:pt x="1988322" y="1074561"/>
                  </a:lnTo>
                  <a:lnTo>
                    <a:pt x="2009593" y="1034342"/>
                  </a:lnTo>
                  <a:lnTo>
                    <a:pt x="2030074" y="993652"/>
                  </a:lnTo>
                  <a:lnTo>
                    <a:pt x="2049755" y="952501"/>
                  </a:lnTo>
                  <a:lnTo>
                    <a:pt x="2068627" y="910898"/>
                  </a:lnTo>
                  <a:lnTo>
                    <a:pt x="2086677" y="868856"/>
                  </a:lnTo>
                  <a:lnTo>
                    <a:pt x="2103897" y="826382"/>
                  </a:lnTo>
                  <a:lnTo>
                    <a:pt x="2120275" y="783489"/>
                  </a:lnTo>
                  <a:lnTo>
                    <a:pt x="2135803" y="740186"/>
                  </a:lnTo>
                  <a:lnTo>
                    <a:pt x="2150469" y="696483"/>
                  </a:lnTo>
                  <a:lnTo>
                    <a:pt x="2164263" y="652392"/>
                  </a:lnTo>
                  <a:lnTo>
                    <a:pt x="2177175" y="607921"/>
                  </a:lnTo>
                  <a:lnTo>
                    <a:pt x="2189194" y="563082"/>
                  </a:lnTo>
                  <a:lnTo>
                    <a:pt x="2200311" y="517884"/>
                  </a:lnTo>
                  <a:lnTo>
                    <a:pt x="2210515" y="472338"/>
                  </a:lnTo>
                  <a:lnTo>
                    <a:pt x="2219796" y="426455"/>
                  </a:lnTo>
                  <a:lnTo>
                    <a:pt x="2228144" y="380244"/>
                  </a:lnTo>
                  <a:lnTo>
                    <a:pt x="2235548" y="333715"/>
                  </a:lnTo>
                  <a:lnTo>
                    <a:pt x="2241998" y="286880"/>
                  </a:lnTo>
                  <a:lnTo>
                    <a:pt x="2247484" y="239748"/>
                  </a:lnTo>
                  <a:lnTo>
                    <a:pt x="2251995" y="192330"/>
                  </a:lnTo>
                  <a:lnTo>
                    <a:pt x="2255522" y="144636"/>
                  </a:lnTo>
                  <a:lnTo>
                    <a:pt x="2258054" y="96676"/>
                  </a:lnTo>
                  <a:lnTo>
                    <a:pt x="2259580" y="48460"/>
                  </a:lnTo>
                  <a:lnTo>
                    <a:pt x="2260092" y="0"/>
                  </a:lnTo>
                  <a:close/>
                </a:path>
              </a:pathLst>
            </a:custGeom>
            <a:solidFill>
              <a:srgbClr val="3C85CD"/>
            </a:solidFill>
          </p:spPr>
          <p:txBody>
            <a:bodyPr wrap="square" lIns="0" tIns="0" rIns="0" bIns="0" rtlCol="0"/>
            <a:lstStyle/>
            <a:p>
              <a:endParaRPr sz="1836" dirty="0"/>
            </a:p>
          </p:txBody>
        </p:sp>
      </p:grpSp>
      <p:sp>
        <p:nvSpPr>
          <p:cNvPr id="19" name="object 19"/>
          <p:cNvSpPr txBox="1"/>
          <p:nvPr/>
        </p:nvSpPr>
        <p:spPr>
          <a:xfrm>
            <a:off x="328028" y="247665"/>
            <a:ext cx="3663059" cy="703718"/>
          </a:xfrm>
          <a:prstGeom prst="rect">
            <a:avLst/>
          </a:prstGeom>
        </p:spPr>
        <p:txBody>
          <a:bodyPr vert="horz" wrap="square" lIns="0" tIns="12953" rIns="0" bIns="0" rtlCol="0">
            <a:spAutoFit/>
          </a:bodyPr>
          <a:lstStyle/>
          <a:p>
            <a:pPr marL="12953">
              <a:spcBef>
                <a:spcPts val="102"/>
              </a:spcBef>
            </a:pPr>
            <a:r>
              <a:rPr sz="4488" b="1" spc="-173" dirty="0">
                <a:solidFill>
                  <a:srgbClr val="272C34"/>
                </a:solidFill>
                <a:latin typeface="+mj-lt"/>
                <a:ea typeface="+mj-ea"/>
                <a:cs typeface="+mj-cs"/>
              </a:rPr>
              <a:t>DevOps process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6074" y="337027"/>
            <a:ext cx="9951655" cy="717466"/>
          </a:xfrm>
          <a:prstGeom prst="rect">
            <a:avLst/>
          </a:prstGeom>
        </p:spPr>
        <p:txBody>
          <a:bodyPr vert="horz" wrap="square" lIns="0" tIns="12953" rIns="0" bIns="0" rtlCol="0" anchor="ctr">
            <a:spAutoFit/>
          </a:bodyPr>
          <a:lstStyle/>
          <a:p>
            <a:pPr marL="12953">
              <a:lnSpc>
                <a:spcPct val="100000"/>
              </a:lnSpc>
              <a:spcBef>
                <a:spcPts val="102"/>
              </a:spcBef>
            </a:pPr>
            <a:r>
              <a:rPr b="1" spc="-173" dirty="0">
                <a:solidFill>
                  <a:srgbClr val="272C34"/>
                </a:solidFill>
              </a:rPr>
              <a:t>What is the process to get it automated?</a:t>
            </a:r>
          </a:p>
        </p:txBody>
      </p:sp>
      <p:sp>
        <p:nvSpPr>
          <p:cNvPr id="3" name="object 3"/>
          <p:cNvSpPr/>
          <p:nvPr/>
        </p:nvSpPr>
        <p:spPr>
          <a:xfrm>
            <a:off x="10035435" y="3108845"/>
            <a:ext cx="1288547" cy="1290101"/>
          </a:xfrm>
          <a:prstGeom prst="rect">
            <a:avLst/>
          </a:prstGeom>
          <a:blipFill>
            <a:blip r:embed="rId2" cstate="print"/>
            <a:stretch>
              <a:fillRect/>
            </a:stretch>
          </a:blipFill>
        </p:spPr>
        <p:txBody>
          <a:bodyPr wrap="square" lIns="0" tIns="0" rIns="0" bIns="0" rtlCol="0"/>
          <a:lstStyle/>
          <a:p>
            <a:endParaRPr sz="1836" dirty="0"/>
          </a:p>
        </p:txBody>
      </p:sp>
      <p:sp>
        <p:nvSpPr>
          <p:cNvPr id="4" name="object 4"/>
          <p:cNvSpPr/>
          <p:nvPr/>
        </p:nvSpPr>
        <p:spPr>
          <a:xfrm>
            <a:off x="1014310" y="5196155"/>
            <a:ext cx="1293209" cy="1290101"/>
          </a:xfrm>
          <a:prstGeom prst="rect">
            <a:avLst/>
          </a:prstGeom>
          <a:blipFill>
            <a:blip r:embed="rId3" cstate="print"/>
            <a:stretch>
              <a:fillRect/>
            </a:stretch>
          </a:blipFill>
        </p:spPr>
        <p:txBody>
          <a:bodyPr wrap="square" lIns="0" tIns="0" rIns="0" bIns="0" rtlCol="0"/>
          <a:lstStyle/>
          <a:p>
            <a:endParaRPr sz="1836" dirty="0"/>
          </a:p>
        </p:txBody>
      </p:sp>
      <p:sp>
        <p:nvSpPr>
          <p:cNvPr id="5" name="object 5"/>
          <p:cNvSpPr/>
          <p:nvPr/>
        </p:nvSpPr>
        <p:spPr>
          <a:xfrm>
            <a:off x="5557643" y="5196155"/>
            <a:ext cx="1288547" cy="1290101"/>
          </a:xfrm>
          <a:prstGeom prst="rect">
            <a:avLst/>
          </a:prstGeom>
          <a:blipFill>
            <a:blip r:embed="rId4" cstate="print"/>
            <a:stretch>
              <a:fillRect/>
            </a:stretch>
          </a:blipFill>
        </p:spPr>
        <p:txBody>
          <a:bodyPr wrap="square" lIns="0" tIns="0" rIns="0" bIns="0" rtlCol="0"/>
          <a:lstStyle/>
          <a:p>
            <a:endParaRPr sz="1836" dirty="0"/>
          </a:p>
        </p:txBody>
      </p:sp>
      <p:sp>
        <p:nvSpPr>
          <p:cNvPr id="6" name="object 6"/>
          <p:cNvSpPr/>
          <p:nvPr/>
        </p:nvSpPr>
        <p:spPr>
          <a:xfrm>
            <a:off x="3515242" y="3013862"/>
            <a:ext cx="565779" cy="564225"/>
          </a:xfrm>
          <a:prstGeom prst="rect">
            <a:avLst/>
          </a:prstGeom>
          <a:blipFill>
            <a:blip r:embed="rId5" cstate="print"/>
            <a:stretch>
              <a:fillRect/>
            </a:stretch>
          </a:blipFill>
        </p:spPr>
        <p:txBody>
          <a:bodyPr wrap="square" lIns="0" tIns="0" rIns="0" bIns="0" rtlCol="0"/>
          <a:lstStyle/>
          <a:p>
            <a:endParaRPr sz="1836" dirty="0"/>
          </a:p>
        </p:txBody>
      </p:sp>
      <p:grpSp>
        <p:nvGrpSpPr>
          <p:cNvPr id="7" name="object 7"/>
          <p:cNvGrpSpPr/>
          <p:nvPr/>
        </p:nvGrpSpPr>
        <p:grpSpPr>
          <a:xfrm>
            <a:off x="7983967" y="3108842"/>
            <a:ext cx="1159925" cy="706577"/>
            <a:chOff x="7827264" y="3048161"/>
            <a:chExt cx="1137285" cy="692785"/>
          </a:xfrm>
        </p:grpSpPr>
        <p:sp>
          <p:nvSpPr>
            <p:cNvPr id="8" name="object 8"/>
            <p:cNvSpPr/>
            <p:nvPr/>
          </p:nvSpPr>
          <p:spPr>
            <a:xfrm>
              <a:off x="7931816" y="3359848"/>
              <a:ext cx="867507" cy="97119"/>
            </a:xfrm>
            <a:prstGeom prst="rect">
              <a:avLst/>
            </a:prstGeom>
            <a:blipFill>
              <a:blip r:embed="rId6" cstate="print"/>
              <a:stretch>
                <a:fillRect/>
              </a:stretch>
            </a:blipFill>
          </p:spPr>
          <p:txBody>
            <a:bodyPr wrap="square" lIns="0" tIns="0" rIns="0" bIns="0" rtlCol="0"/>
            <a:lstStyle/>
            <a:p>
              <a:endParaRPr sz="1836" dirty="0"/>
            </a:p>
          </p:txBody>
        </p:sp>
        <p:sp>
          <p:nvSpPr>
            <p:cNvPr id="9" name="object 9"/>
            <p:cNvSpPr/>
            <p:nvPr/>
          </p:nvSpPr>
          <p:spPr>
            <a:xfrm>
              <a:off x="7833360" y="3048164"/>
              <a:ext cx="1070610" cy="460375"/>
            </a:xfrm>
            <a:custGeom>
              <a:avLst/>
              <a:gdLst/>
              <a:ahLst/>
              <a:cxnLst/>
              <a:rect l="l" t="t" r="r" b="b"/>
              <a:pathLst>
                <a:path w="1070609" h="460375">
                  <a:moveTo>
                    <a:pt x="125158" y="113817"/>
                  </a:moveTo>
                  <a:lnTo>
                    <a:pt x="123532" y="103962"/>
                  </a:lnTo>
                  <a:lnTo>
                    <a:pt x="118618" y="96977"/>
                  </a:lnTo>
                  <a:lnTo>
                    <a:pt x="110439" y="92824"/>
                  </a:lnTo>
                  <a:lnTo>
                    <a:pt x="98971" y="91452"/>
                  </a:lnTo>
                  <a:lnTo>
                    <a:pt x="85877" y="91452"/>
                  </a:lnTo>
                  <a:lnTo>
                    <a:pt x="85877" y="136499"/>
                  </a:lnTo>
                  <a:lnTo>
                    <a:pt x="98971" y="136499"/>
                  </a:lnTo>
                  <a:lnTo>
                    <a:pt x="110439" y="135077"/>
                  </a:lnTo>
                  <a:lnTo>
                    <a:pt x="118618" y="130810"/>
                  </a:lnTo>
                  <a:lnTo>
                    <a:pt x="123532" y="123723"/>
                  </a:lnTo>
                  <a:lnTo>
                    <a:pt x="125158" y="113817"/>
                  </a:lnTo>
                  <a:close/>
                </a:path>
                <a:path w="1070609" h="460375">
                  <a:moveTo>
                    <a:pt x="378764" y="113817"/>
                  </a:moveTo>
                  <a:lnTo>
                    <a:pt x="377126" y="103962"/>
                  </a:lnTo>
                  <a:lnTo>
                    <a:pt x="372224" y="96977"/>
                  </a:lnTo>
                  <a:lnTo>
                    <a:pt x="364045" y="92824"/>
                  </a:lnTo>
                  <a:lnTo>
                    <a:pt x="352577" y="91452"/>
                  </a:lnTo>
                  <a:lnTo>
                    <a:pt x="339483" y="91452"/>
                  </a:lnTo>
                  <a:lnTo>
                    <a:pt x="339483" y="136499"/>
                  </a:lnTo>
                  <a:lnTo>
                    <a:pt x="352577" y="136499"/>
                  </a:lnTo>
                  <a:lnTo>
                    <a:pt x="364045" y="135077"/>
                  </a:lnTo>
                  <a:lnTo>
                    <a:pt x="372224" y="130810"/>
                  </a:lnTo>
                  <a:lnTo>
                    <a:pt x="377126" y="123723"/>
                  </a:lnTo>
                  <a:lnTo>
                    <a:pt x="378764" y="113817"/>
                  </a:lnTo>
                  <a:close/>
                </a:path>
                <a:path w="1070609" h="460375">
                  <a:moveTo>
                    <a:pt x="1070381" y="723"/>
                  </a:moveTo>
                  <a:lnTo>
                    <a:pt x="1055484" y="723"/>
                  </a:lnTo>
                  <a:lnTo>
                    <a:pt x="1055484" y="15913"/>
                  </a:lnTo>
                  <a:lnTo>
                    <a:pt x="1055484" y="262674"/>
                  </a:lnTo>
                  <a:lnTo>
                    <a:pt x="1055484" y="277863"/>
                  </a:lnTo>
                  <a:lnTo>
                    <a:pt x="1055484" y="444906"/>
                  </a:lnTo>
                  <a:lnTo>
                    <a:pt x="14922" y="444906"/>
                  </a:lnTo>
                  <a:lnTo>
                    <a:pt x="14922" y="277177"/>
                  </a:lnTo>
                  <a:lnTo>
                    <a:pt x="443382" y="277850"/>
                  </a:lnTo>
                  <a:lnTo>
                    <a:pt x="458241" y="277863"/>
                  </a:lnTo>
                  <a:lnTo>
                    <a:pt x="1055484" y="277863"/>
                  </a:lnTo>
                  <a:lnTo>
                    <a:pt x="1055484" y="262674"/>
                  </a:lnTo>
                  <a:lnTo>
                    <a:pt x="458241" y="262674"/>
                  </a:lnTo>
                  <a:lnTo>
                    <a:pt x="458241" y="210591"/>
                  </a:lnTo>
                  <a:lnTo>
                    <a:pt x="458241" y="66560"/>
                  </a:lnTo>
                  <a:lnTo>
                    <a:pt x="458241" y="15913"/>
                  </a:lnTo>
                  <a:lnTo>
                    <a:pt x="1055484" y="15913"/>
                  </a:lnTo>
                  <a:lnTo>
                    <a:pt x="1055484" y="723"/>
                  </a:lnTo>
                  <a:lnTo>
                    <a:pt x="443382" y="723"/>
                  </a:lnTo>
                  <a:lnTo>
                    <a:pt x="413397" y="711"/>
                  </a:lnTo>
                  <a:lnTo>
                    <a:pt x="413397" y="112445"/>
                  </a:lnTo>
                  <a:lnTo>
                    <a:pt x="412559" y="122402"/>
                  </a:lnTo>
                  <a:lnTo>
                    <a:pt x="409549" y="131800"/>
                  </a:lnTo>
                  <a:lnTo>
                    <a:pt x="404482" y="140309"/>
                  </a:lnTo>
                  <a:lnTo>
                    <a:pt x="397548" y="147548"/>
                  </a:lnTo>
                  <a:lnTo>
                    <a:pt x="388175" y="153733"/>
                  </a:lnTo>
                  <a:lnTo>
                    <a:pt x="377786" y="158076"/>
                  </a:lnTo>
                  <a:lnTo>
                    <a:pt x="366814" y="160502"/>
                  </a:lnTo>
                  <a:lnTo>
                    <a:pt x="355460" y="160934"/>
                  </a:lnTo>
                  <a:lnTo>
                    <a:pt x="339686" y="160934"/>
                  </a:lnTo>
                  <a:lnTo>
                    <a:pt x="339686" y="210591"/>
                  </a:lnTo>
                  <a:lnTo>
                    <a:pt x="306959" y="210591"/>
                  </a:lnTo>
                  <a:lnTo>
                    <a:pt x="306959" y="105232"/>
                  </a:lnTo>
                  <a:lnTo>
                    <a:pt x="306959" y="66560"/>
                  </a:lnTo>
                  <a:lnTo>
                    <a:pt x="358343" y="66560"/>
                  </a:lnTo>
                  <a:lnTo>
                    <a:pt x="382447" y="69430"/>
                  </a:lnTo>
                  <a:lnTo>
                    <a:pt x="399669" y="78028"/>
                  </a:lnTo>
                  <a:lnTo>
                    <a:pt x="409981" y="92367"/>
                  </a:lnTo>
                  <a:lnTo>
                    <a:pt x="413397" y="112445"/>
                  </a:lnTo>
                  <a:lnTo>
                    <a:pt x="413397" y="711"/>
                  </a:lnTo>
                  <a:lnTo>
                    <a:pt x="278472" y="482"/>
                  </a:lnTo>
                  <a:lnTo>
                    <a:pt x="278472" y="210591"/>
                  </a:lnTo>
                  <a:lnTo>
                    <a:pt x="246329" y="210591"/>
                  </a:lnTo>
                  <a:lnTo>
                    <a:pt x="246329" y="153403"/>
                  </a:lnTo>
                  <a:lnTo>
                    <a:pt x="245249" y="142938"/>
                  </a:lnTo>
                  <a:lnTo>
                    <a:pt x="242011" y="135470"/>
                  </a:lnTo>
                  <a:lnTo>
                    <a:pt x="236613" y="131013"/>
                  </a:lnTo>
                  <a:lnTo>
                    <a:pt x="229057" y="129540"/>
                  </a:lnTo>
                  <a:lnTo>
                    <a:pt x="223723" y="129476"/>
                  </a:lnTo>
                  <a:lnTo>
                    <a:pt x="218668" y="131876"/>
                  </a:lnTo>
                  <a:lnTo>
                    <a:pt x="215366" y="136042"/>
                  </a:lnTo>
                  <a:lnTo>
                    <a:pt x="211670" y="140563"/>
                  </a:lnTo>
                  <a:lnTo>
                    <a:pt x="209753" y="146278"/>
                  </a:lnTo>
                  <a:lnTo>
                    <a:pt x="209994" y="152095"/>
                  </a:lnTo>
                  <a:lnTo>
                    <a:pt x="209994" y="210591"/>
                  </a:lnTo>
                  <a:lnTo>
                    <a:pt x="177863" y="210591"/>
                  </a:lnTo>
                  <a:lnTo>
                    <a:pt x="177863" y="107708"/>
                  </a:lnTo>
                  <a:lnTo>
                    <a:pt x="209994" y="107708"/>
                  </a:lnTo>
                  <a:lnTo>
                    <a:pt x="209994" y="124015"/>
                  </a:lnTo>
                  <a:lnTo>
                    <a:pt x="210400" y="124015"/>
                  </a:lnTo>
                  <a:lnTo>
                    <a:pt x="216496" y="115963"/>
                  </a:lnTo>
                  <a:lnTo>
                    <a:pt x="224421" y="109956"/>
                  </a:lnTo>
                  <a:lnTo>
                    <a:pt x="230111" y="107708"/>
                  </a:lnTo>
                  <a:lnTo>
                    <a:pt x="233680" y="106286"/>
                  </a:lnTo>
                  <a:lnTo>
                    <a:pt x="276186" y="129070"/>
                  </a:lnTo>
                  <a:lnTo>
                    <a:pt x="278472" y="210591"/>
                  </a:lnTo>
                  <a:lnTo>
                    <a:pt x="278472" y="482"/>
                  </a:lnTo>
                  <a:lnTo>
                    <a:pt x="159791" y="279"/>
                  </a:lnTo>
                  <a:lnTo>
                    <a:pt x="159791" y="112445"/>
                  </a:lnTo>
                  <a:lnTo>
                    <a:pt x="158978" y="122402"/>
                  </a:lnTo>
                  <a:lnTo>
                    <a:pt x="134531" y="153733"/>
                  </a:lnTo>
                  <a:lnTo>
                    <a:pt x="101854" y="160934"/>
                  </a:lnTo>
                  <a:lnTo>
                    <a:pt x="86080" y="160934"/>
                  </a:lnTo>
                  <a:lnTo>
                    <a:pt x="86080" y="210591"/>
                  </a:lnTo>
                  <a:lnTo>
                    <a:pt x="53340" y="210591"/>
                  </a:lnTo>
                  <a:lnTo>
                    <a:pt x="53340" y="66560"/>
                  </a:lnTo>
                  <a:lnTo>
                    <a:pt x="104736" y="66560"/>
                  </a:lnTo>
                  <a:lnTo>
                    <a:pt x="128803" y="69430"/>
                  </a:lnTo>
                  <a:lnTo>
                    <a:pt x="145999" y="78028"/>
                  </a:lnTo>
                  <a:lnTo>
                    <a:pt x="156324" y="92367"/>
                  </a:lnTo>
                  <a:lnTo>
                    <a:pt x="159791" y="112445"/>
                  </a:lnTo>
                  <a:lnTo>
                    <a:pt x="159791" y="279"/>
                  </a:lnTo>
                  <a:lnTo>
                    <a:pt x="0" y="0"/>
                  </a:lnTo>
                  <a:lnTo>
                    <a:pt x="0" y="262674"/>
                  </a:lnTo>
                  <a:lnTo>
                    <a:pt x="0" y="276593"/>
                  </a:lnTo>
                  <a:lnTo>
                    <a:pt x="0" y="277152"/>
                  </a:lnTo>
                  <a:lnTo>
                    <a:pt x="0" y="444906"/>
                  </a:lnTo>
                  <a:lnTo>
                    <a:pt x="0" y="460082"/>
                  </a:lnTo>
                  <a:lnTo>
                    <a:pt x="1070381" y="460082"/>
                  </a:lnTo>
                  <a:lnTo>
                    <a:pt x="1070381" y="15608"/>
                  </a:lnTo>
                  <a:lnTo>
                    <a:pt x="1070381" y="723"/>
                  </a:lnTo>
                  <a:close/>
                </a:path>
              </a:pathLst>
            </a:custGeom>
            <a:solidFill>
              <a:srgbClr val="000000"/>
            </a:solidFill>
          </p:spPr>
          <p:txBody>
            <a:bodyPr wrap="square" lIns="0" tIns="0" rIns="0" bIns="0" rtlCol="0"/>
            <a:lstStyle/>
            <a:p>
              <a:endParaRPr sz="1836" dirty="0"/>
            </a:p>
          </p:txBody>
        </p:sp>
        <p:sp>
          <p:nvSpPr>
            <p:cNvPr id="10" name="object 10"/>
            <p:cNvSpPr/>
            <p:nvPr/>
          </p:nvSpPr>
          <p:spPr>
            <a:xfrm>
              <a:off x="8428494" y="3104887"/>
              <a:ext cx="119440" cy="156984"/>
            </a:xfrm>
            <a:prstGeom prst="rect">
              <a:avLst/>
            </a:prstGeom>
            <a:blipFill>
              <a:blip r:embed="rId7" cstate="print"/>
              <a:stretch>
                <a:fillRect/>
              </a:stretch>
            </a:blipFill>
          </p:spPr>
          <p:txBody>
            <a:bodyPr wrap="square" lIns="0" tIns="0" rIns="0" bIns="0" rtlCol="0"/>
            <a:lstStyle/>
            <a:p>
              <a:endParaRPr sz="1836" dirty="0"/>
            </a:p>
          </p:txBody>
        </p:sp>
        <p:sp>
          <p:nvSpPr>
            <p:cNvPr id="11" name="object 11"/>
            <p:cNvSpPr/>
            <p:nvPr/>
          </p:nvSpPr>
          <p:spPr>
            <a:xfrm>
              <a:off x="8587638" y="3107245"/>
              <a:ext cx="91157" cy="151963"/>
            </a:xfrm>
            <a:prstGeom prst="rect">
              <a:avLst/>
            </a:prstGeom>
            <a:blipFill>
              <a:blip r:embed="rId8" cstate="print"/>
              <a:stretch>
                <a:fillRect/>
              </a:stretch>
            </a:blipFill>
          </p:spPr>
          <p:txBody>
            <a:bodyPr wrap="square" lIns="0" tIns="0" rIns="0" bIns="0" rtlCol="0"/>
            <a:lstStyle/>
            <a:p>
              <a:endParaRPr sz="1836" dirty="0"/>
            </a:p>
          </p:txBody>
        </p:sp>
        <p:sp>
          <p:nvSpPr>
            <p:cNvPr id="12" name="object 12"/>
            <p:cNvSpPr/>
            <p:nvPr/>
          </p:nvSpPr>
          <p:spPr>
            <a:xfrm>
              <a:off x="8708167" y="3107245"/>
              <a:ext cx="34925" cy="152400"/>
            </a:xfrm>
            <a:custGeom>
              <a:avLst/>
              <a:gdLst/>
              <a:ahLst/>
              <a:cxnLst/>
              <a:rect l="l" t="t" r="r" b="b"/>
              <a:pathLst>
                <a:path w="34925" h="152400">
                  <a:moveTo>
                    <a:pt x="34498" y="0"/>
                  </a:moveTo>
                  <a:lnTo>
                    <a:pt x="0" y="0"/>
                  </a:lnTo>
                  <a:lnTo>
                    <a:pt x="0" y="151963"/>
                  </a:lnTo>
                  <a:lnTo>
                    <a:pt x="34498" y="151963"/>
                  </a:lnTo>
                  <a:lnTo>
                    <a:pt x="34498" y="0"/>
                  </a:lnTo>
                  <a:close/>
                </a:path>
              </a:pathLst>
            </a:custGeom>
            <a:solidFill>
              <a:srgbClr val="000000"/>
            </a:solidFill>
          </p:spPr>
          <p:txBody>
            <a:bodyPr wrap="square" lIns="0" tIns="0" rIns="0" bIns="0" rtlCol="0"/>
            <a:lstStyle/>
            <a:p>
              <a:endParaRPr sz="1836" dirty="0"/>
            </a:p>
          </p:txBody>
        </p:sp>
        <p:sp>
          <p:nvSpPr>
            <p:cNvPr id="13" name="object 13"/>
            <p:cNvSpPr/>
            <p:nvPr/>
          </p:nvSpPr>
          <p:spPr>
            <a:xfrm>
              <a:off x="7827264" y="3511930"/>
              <a:ext cx="1137285" cy="228600"/>
            </a:xfrm>
            <a:custGeom>
              <a:avLst/>
              <a:gdLst/>
              <a:ahLst/>
              <a:cxnLst/>
              <a:rect l="l" t="t" r="r" b="b"/>
              <a:pathLst>
                <a:path w="1137284" h="228600">
                  <a:moveTo>
                    <a:pt x="908219" y="152374"/>
                  </a:moveTo>
                  <a:lnTo>
                    <a:pt x="908176" y="228600"/>
                  </a:lnTo>
                  <a:lnTo>
                    <a:pt x="1060746" y="152400"/>
                  </a:lnTo>
                  <a:lnTo>
                    <a:pt x="946276" y="152400"/>
                  </a:lnTo>
                  <a:lnTo>
                    <a:pt x="908219" y="152374"/>
                  </a:lnTo>
                  <a:close/>
                </a:path>
                <a:path w="1137284" h="228600">
                  <a:moveTo>
                    <a:pt x="908261" y="76174"/>
                  </a:moveTo>
                  <a:lnTo>
                    <a:pt x="908219" y="152374"/>
                  </a:lnTo>
                  <a:lnTo>
                    <a:pt x="946276" y="152400"/>
                  </a:lnTo>
                  <a:lnTo>
                    <a:pt x="946403" y="76200"/>
                  </a:lnTo>
                  <a:lnTo>
                    <a:pt x="908261" y="76174"/>
                  </a:lnTo>
                  <a:close/>
                </a:path>
                <a:path w="1137284" h="228600">
                  <a:moveTo>
                    <a:pt x="908303" y="0"/>
                  </a:moveTo>
                  <a:lnTo>
                    <a:pt x="908261" y="76174"/>
                  </a:lnTo>
                  <a:lnTo>
                    <a:pt x="946403" y="76200"/>
                  </a:lnTo>
                  <a:lnTo>
                    <a:pt x="946276" y="152400"/>
                  </a:lnTo>
                  <a:lnTo>
                    <a:pt x="1060746" y="152400"/>
                  </a:lnTo>
                  <a:lnTo>
                    <a:pt x="1136777" y="114427"/>
                  </a:lnTo>
                  <a:lnTo>
                    <a:pt x="908303" y="0"/>
                  </a:lnTo>
                  <a:close/>
                </a:path>
                <a:path w="1137284" h="228600">
                  <a:moveTo>
                    <a:pt x="0" y="75565"/>
                  </a:moveTo>
                  <a:lnTo>
                    <a:pt x="0" y="151765"/>
                  </a:lnTo>
                  <a:lnTo>
                    <a:pt x="908219" y="152374"/>
                  </a:lnTo>
                  <a:lnTo>
                    <a:pt x="908261" y="76174"/>
                  </a:lnTo>
                  <a:lnTo>
                    <a:pt x="0" y="75565"/>
                  </a:lnTo>
                  <a:close/>
                </a:path>
              </a:pathLst>
            </a:custGeom>
            <a:solidFill>
              <a:srgbClr val="001727"/>
            </a:solidFill>
          </p:spPr>
          <p:txBody>
            <a:bodyPr wrap="square" lIns="0" tIns="0" rIns="0" bIns="0" rtlCol="0"/>
            <a:lstStyle/>
            <a:p>
              <a:endParaRPr sz="1836" dirty="0"/>
            </a:p>
          </p:txBody>
        </p:sp>
      </p:grpSp>
      <p:sp>
        <p:nvSpPr>
          <p:cNvPr id="14" name="object 14"/>
          <p:cNvSpPr/>
          <p:nvPr/>
        </p:nvSpPr>
        <p:spPr>
          <a:xfrm>
            <a:off x="33521" y="2162084"/>
            <a:ext cx="3254786" cy="2670354"/>
          </a:xfrm>
          <a:prstGeom prst="rect">
            <a:avLst/>
          </a:prstGeom>
          <a:blipFill>
            <a:blip r:embed="rId9" cstate="print"/>
            <a:stretch>
              <a:fillRect/>
            </a:stretch>
          </a:blipFill>
        </p:spPr>
        <p:txBody>
          <a:bodyPr wrap="square" lIns="0" tIns="0" rIns="0" bIns="0" rtlCol="0"/>
          <a:lstStyle/>
          <a:p>
            <a:endParaRPr sz="1836" dirty="0"/>
          </a:p>
        </p:txBody>
      </p:sp>
      <p:grpSp>
        <p:nvGrpSpPr>
          <p:cNvPr id="15" name="object 15"/>
          <p:cNvGrpSpPr/>
          <p:nvPr/>
        </p:nvGrpSpPr>
        <p:grpSpPr>
          <a:xfrm>
            <a:off x="4531778" y="2709212"/>
            <a:ext cx="3382629" cy="1979192"/>
            <a:chOff x="4442459" y="2656332"/>
            <a:chExt cx="3316604" cy="1940560"/>
          </a:xfrm>
        </p:grpSpPr>
        <p:sp>
          <p:nvSpPr>
            <p:cNvPr id="16" name="object 16"/>
            <p:cNvSpPr/>
            <p:nvPr/>
          </p:nvSpPr>
          <p:spPr>
            <a:xfrm>
              <a:off x="4442459" y="2656332"/>
              <a:ext cx="3316604" cy="1940560"/>
            </a:xfrm>
            <a:custGeom>
              <a:avLst/>
              <a:gdLst/>
              <a:ahLst/>
              <a:cxnLst/>
              <a:rect l="l" t="t" r="r" b="b"/>
              <a:pathLst>
                <a:path w="3316604" h="1940560">
                  <a:moveTo>
                    <a:pt x="3316224" y="0"/>
                  </a:moveTo>
                  <a:lnTo>
                    <a:pt x="0" y="0"/>
                  </a:lnTo>
                  <a:lnTo>
                    <a:pt x="0" y="1940052"/>
                  </a:lnTo>
                  <a:lnTo>
                    <a:pt x="3316224" y="1940052"/>
                  </a:lnTo>
                  <a:lnTo>
                    <a:pt x="3316224" y="0"/>
                  </a:lnTo>
                  <a:close/>
                </a:path>
              </a:pathLst>
            </a:custGeom>
            <a:solidFill>
              <a:srgbClr val="F1F1F1"/>
            </a:solidFill>
          </p:spPr>
          <p:txBody>
            <a:bodyPr wrap="square" lIns="0" tIns="0" rIns="0" bIns="0" rtlCol="0"/>
            <a:lstStyle/>
            <a:p>
              <a:endParaRPr sz="1836" dirty="0"/>
            </a:p>
          </p:txBody>
        </p:sp>
        <p:sp>
          <p:nvSpPr>
            <p:cNvPr id="17" name="object 17"/>
            <p:cNvSpPr/>
            <p:nvPr/>
          </p:nvSpPr>
          <p:spPr>
            <a:xfrm>
              <a:off x="6475475" y="2820924"/>
              <a:ext cx="1264920" cy="1263395"/>
            </a:xfrm>
            <a:prstGeom prst="rect">
              <a:avLst/>
            </a:prstGeom>
            <a:blipFill>
              <a:blip r:embed="rId10" cstate="print"/>
              <a:stretch>
                <a:fillRect/>
              </a:stretch>
            </a:blipFill>
          </p:spPr>
          <p:txBody>
            <a:bodyPr wrap="square" lIns="0" tIns="0" rIns="0" bIns="0" rtlCol="0"/>
            <a:lstStyle/>
            <a:p>
              <a:endParaRPr sz="1836" dirty="0"/>
            </a:p>
          </p:txBody>
        </p:sp>
        <p:sp>
          <p:nvSpPr>
            <p:cNvPr id="18" name="object 18"/>
            <p:cNvSpPr/>
            <p:nvPr/>
          </p:nvSpPr>
          <p:spPr>
            <a:xfrm>
              <a:off x="4459223" y="2823972"/>
              <a:ext cx="1263396" cy="1263395"/>
            </a:xfrm>
            <a:prstGeom prst="rect">
              <a:avLst/>
            </a:prstGeom>
            <a:blipFill>
              <a:blip r:embed="rId10" cstate="print"/>
              <a:stretch>
                <a:fillRect/>
              </a:stretch>
            </a:blipFill>
          </p:spPr>
          <p:txBody>
            <a:bodyPr wrap="square" lIns="0" tIns="0" rIns="0" bIns="0" rtlCol="0"/>
            <a:lstStyle/>
            <a:p>
              <a:endParaRPr sz="1836" dirty="0"/>
            </a:p>
          </p:txBody>
        </p:sp>
      </p:grpSp>
      <p:sp>
        <p:nvSpPr>
          <p:cNvPr id="19" name="object 19"/>
          <p:cNvSpPr txBox="1"/>
          <p:nvPr/>
        </p:nvSpPr>
        <p:spPr>
          <a:xfrm>
            <a:off x="4531778" y="2709212"/>
            <a:ext cx="3382629" cy="1887440"/>
          </a:xfrm>
          <a:prstGeom prst="rect">
            <a:avLst/>
          </a:prstGeom>
        </p:spPr>
        <p:txBody>
          <a:bodyPr vert="horz" wrap="square" lIns="0" tIns="0" rIns="0" bIns="0" rtlCol="0">
            <a:spAutoFit/>
          </a:bodyPr>
          <a:lstStyle/>
          <a:p>
            <a:pPr>
              <a:lnSpc>
                <a:spcPct val="100000"/>
              </a:lnSpc>
            </a:pPr>
            <a:endParaRPr sz="1836" dirty="0">
              <a:latin typeface="Times New Roman"/>
              <a:cs typeface="Times New Roman"/>
            </a:endParaRPr>
          </a:p>
          <a:p>
            <a:pPr>
              <a:lnSpc>
                <a:spcPct val="100000"/>
              </a:lnSpc>
            </a:pPr>
            <a:endParaRPr sz="1836" dirty="0">
              <a:latin typeface="Times New Roman"/>
              <a:cs typeface="Times New Roman"/>
            </a:endParaRPr>
          </a:p>
          <a:p>
            <a:pPr>
              <a:lnSpc>
                <a:spcPct val="100000"/>
              </a:lnSpc>
            </a:pPr>
            <a:endParaRPr sz="1836" dirty="0">
              <a:latin typeface="Times New Roman"/>
              <a:cs typeface="Times New Roman"/>
            </a:endParaRPr>
          </a:p>
          <a:p>
            <a:pPr>
              <a:lnSpc>
                <a:spcPct val="100000"/>
              </a:lnSpc>
            </a:pPr>
            <a:endParaRPr sz="1836" dirty="0">
              <a:latin typeface="Times New Roman"/>
              <a:cs typeface="Times New Roman"/>
            </a:endParaRPr>
          </a:p>
          <a:p>
            <a:pPr>
              <a:lnSpc>
                <a:spcPct val="100000"/>
              </a:lnSpc>
            </a:pPr>
            <a:endParaRPr sz="1836" dirty="0">
              <a:latin typeface="Times New Roman"/>
              <a:cs typeface="Times New Roman"/>
            </a:endParaRPr>
          </a:p>
          <a:p>
            <a:pPr marL="568625">
              <a:spcBef>
                <a:spcPts val="1494"/>
              </a:spcBef>
              <a:tabLst>
                <a:tab pos="2582127" algn="l"/>
              </a:tabLst>
            </a:pPr>
            <a:r>
              <a:rPr sz="1836" dirty="0">
                <a:latin typeface="Carlito"/>
                <a:cs typeface="Carlito"/>
              </a:rPr>
              <a:t>CI	CD</a:t>
            </a:r>
          </a:p>
        </p:txBody>
      </p:sp>
      <p:grpSp>
        <p:nvGrpSpPr>
          <p:cNvPr id="20" name="object 20"/>
          <p:cNvGrpSpPr/>
          <p:nvPr/>
        </p:nvGrpSpPr>
        <p:grpSpPr>
          <a:xfrm>
            <a:off x="3305405" y="2676570"/>
            <a:ext cx="3213596" cy="2012869"/>
            <a:chOff x="3240023" y="2624327"/>
            <a:chExt cx="3150870" cy="1973580"/>
          </a:xfrm>
        </p:grpSpPr>
        <p:sp>
          <p:nvSpPr>
            <p:cNvPr id="21" name="object 21"/>
            <p:cNvSpPr/>
            <p:nvPr/>
          </p:nvSpPr>
          <p:spPr>
            <a:xfrm>
              <a:off x="3240024" y="3511295"/>
              <a:ext cx="3150870" cy="229235"/>
            </a:xfrm>
            <a:custGeom>
              <a:avLst/>
              <a:gdLst/>
              <a:ahLst/>
              <a:cxnLst/>
              <a:rect l="l" t="t" r="r" b="b"/>
              <a:pathLst>
                <a:path w="3150870" h="229235">
                  <a:moveTo>
                    <a:pt x="1138682" y="114300"/>
                  </a:moveTo>
                  <a:lnTo>
                    <a:pt x="1062647" y="76327"/>
                  </a:lnTo>
                  <a:lnTo>
                    <a:pt x="910082" y="127"/>
                  </a:lnTo>
                  <a:lnTo>
                    <a:pt x="910120" y="76365"/>
                  </a:lnTo>
                  <a:lnTo>
                    <a:pt x="0" y="76974"/>
                  </a:lnTo>
                  <a:lnTo>
                    <a:pt x="0" y="153162"/>
                  </a:lnTo>
                  <a:lnTo>
                    <a:pt x="910158" y="152565"/>
                  </a:lnTo>
                  <a:lnTo>
                    <a:pt x="910209" y="228727"/>
                  </a:lnTo>
                  <a:lnTo>
                    <a:pt x="1138682" y="114300"/>
                  </a:lnTo>
                  <a:close/>
                </a:path>
                <a:path w="3150870" h="229235">
                  <a:moveTo>
                    <a:pt x="3150616" y="114300"/>
                  </a:moveTo>
                  <a:lnTo>
                    <a:pt x="3074416" y="76212"/>
                  </a:lnTo>
                  <a:lnTo>
                    <a:pt x="2922016" y="0"/>
                  </a:lnTo>
                  <a:lnTo>
                    <a:pt x="2922016" y="76212"/>
                  </a:lnTo>
                  <a:lnTo>
                    <a:pt x="2324100" y="76212"/>
                  </a:lnTo>
                  <a:lnTo>
                    <a:pt x="2324100" y="152400"/>
                  </a:lnTo>
                  <a:lnTo>
                    <a:pt x="2922016" y="152400"/>
                  </a:lnTo>
                  <a:lnTo>
                    <a:pt x="2922016" y="228600"/>
                  </a:lnTo>
                  <a:lnTo>
                    <a:pt x="3074416" y="152400"/>
                  </a:lnTo>
                  <a:lnTo>
                    <a:pt x="3150616" y="114300"/>
                  </a:lnTo>
                  <a:close/>
                </a:path>
              </a:pathLst>
            </a:custGeom>
            <a:solidFill>
              <a:srgbClr val="001727"/>
            </a:solidFill>
          </p:spPr>
          <p:txBody>
            <a:bodyPr wrap="square" lIns="0" tIns="0" rIns="0" bIns="0" rtlCol="0"/>
            <a:lstStyle/>
            <a:p>
              <a:endParaRPr sz="1836" dirty="0"/>
            </a:p>
          </p:txBody>
        </p:sp>
        <p:sp>
          <p:nvSpPr>
            <p:cNvPr id="22" name="object 22"/>
            <p:cNvSpPr/>
            <p:nvPr/>
          </p:nvSpPr>
          <p:spPr>
            <a:xfrm>
              <a:off x="4106417" y="2643377"/>
              <a:ext cx="1935480" cy="1935480"/>
            </a:xfrm>
            <a:custGeom>
              <a:avLst/>
              <a:gdLst/>
              <a:ahLst/>
              <a:cxnLst/>
              <a:rect l="l" t="t" r="r" b="b"/>
              <a:pathLst>
                <a:path w="1935479" h="1935479">
                  <a:moveTo>
                    <a:pt x="0" y="967740"/>
                  </a:moveTo>
                  <a:lnTo>
                    <a:pt x="1184" y="919444"/>
                  </a:lnTo>
                  <a:lnTo>
                    <a:pt x="4700" y="871761"/>
                  </a:lnTo>
                  <a:lnTo>
                    <a:pt x="10493" y="824746"/>
                  </a:lnTo>
                  <a:lnTo>
                    <a:pt x="18508" y="778454"/>
                  </a:lnTo>
                  <a:lnTo>
                    <a:pt x="28687" y="732941"/>
                  </a:lnTo>
                  <a:lnTo>
                    <a:pt x="40977" y="688262"/>
                  </a:lnTo>
                  <a:lnTo>
                    <a:pt x="55321" y="644474"/>
                  </a:lnTo>
                  <a:lnTo>
                    <a:pt x="71665" y="601630"/>
                  </a:lnTo>
                  <a:lnTo>
                    <a:pt x="89952" y="559787"/>
                  </a:lnTo>
                  <a:lnTo>
                    <a:pt x="110128" y="519001"/>
                  </a:lnTo>
                  <a:lnTo>
                    <a:pt x="132136" y="479326"/>
                  </a:lnTo>
                  <a:lnTo>
                    <a:pt x="155922" y="440818"/>
                  </a:lnTo>
                  <a:lnTo>
                    <a:pt x="181429" y="403533"/>
                  </a:lnTo>
                  <a:lnTo>
                    <a:pt x="208603" y="367526"/>
                  </a:lnTo>
                  <a:lnTo>
                    <a:pt x="237387" y="332852"/>
                  </a:lnTo>
                  <a:lnTo>
                    <a:pt x="267728" y="299568"/>
                  </a:lnTo>
                  <a:lnTo>
                    <a:pt x="299568" y="267728"/>
                  </a:lnTo>
                  <a:lnTo>
                    <a:pt x="332852" y="237387"/>
                  </a:lnTo>
                  <a:lnTo>
                    <a:pt x="367526" y="208603"/>
                  </a:lnTo>
                  <a:lnTo>
                    <a:pt x="403533" y="181429"/>
                  </a:lnTo>
                  <a:lnTo>
                    <a:pt x="440818" y="155922"/>
                  </a:lnTo>
                  <a:lnTo>
                    <a:pt x="479326" y="132136"/>
                  </a:lnTo>
                  <a:lnTo>
                    <a:pt x="519001" y="110128"/>
                  </a:lnTo>
                  <a:lnTo>
                    <a:pt x="559787" y="89952"/>
                  </a:lnTo>
                  <a:lnTo>
                    <a:pt x="601630" y="71665"/>
                  </a:lnTo>
                  <a:lnTo>
                    <a:pt x="644474" y="55321"/>
                  </a:lnTo>
                  <a:lnTo>
                    <a:pt x="688262" y="40977"/>
                  </a:lnTo>
                  <a:lnTo>
                    <a:pt x="732941" y="28687"/>
                  </a:lnTo>
                  <a:lnTo>
                    <a:pt x="778454" y="18508"/>
                  </a:lnTo>
                  <a:lnTo>
                    <a:pt x="824746" y="10493"/>
                  </a:lnTo>
                  <a:lnTo>
                    <a:pt x="871761" y="4700"/>
                  </a:lnTo>
                  <a:lnTo>
                    <a:pt x="919444" y="1184"/>
                  </a:lnTo>
                  <a:lnTo>
                    <a:pt x="967740" y="0"/>
                  </a:lnTo>
                  <a:lnTo>
                    <a:pt x="1016035" y="1184"/>
                  </a:lnTo>
                  <a:lnTo>
                    <a:pt x="1063718" y="4700"/>
                  </a:lnTo>
                  <a:lnTo>
                    <a:pt x="1110733" y="10493"/>
                  </a:lnTo>
                  <a:lnTo>
                    <a:pt x="1157025" y="18508"/>
                  </a:lnTo>
                  <a:lnTo>
                    <a:pt x="1202538" y="28687"/>
                  </a:lnTo>
                  <a:lnTo>
                    <a:pt x="1247217" y="40977"/>
                  </a:lnTo>
                  <a:lnTo>
                    <a:pt x="1291005" y="55321"/>
                  </a:lnTo>
                  <a:lnTo>
                    <a:pt x="1333849" y="71665"/>
                  </a:lnTo>
                  <a:lnTo>
                    <a:pt x="1375692" y="89952"/>
                  </a:lnTo>
                  <a:lnTo>
                    <a:pt x="1416478" y="110128"/>
                  </a:lnTo>
                  <a:lnTo>
                    <a:pt x="1456153" y="132136"/>
                  </a:lnTo>
                  <a:lnTo>
                    <a:pt x="1494661" y="155922"/>
                  </a:lnTo>
                  <a:lnTo>
                    <a:pt x="1531946" y="181429"/>
                  </a:lnTo>
                  <a:lnTo>
                    <a:pt x="1567953" y="208603"/>
                  </a:lnTo>
                  <a:lnTo>
                    <a:pt x="1602627" y="237387"/>
                  </a:lnTo>
                  <a:lnTo>
                    <a:pt x="1635911" y="267728"/>
                  </a:lnTo>
                  <a:lnTo>
                    <a:pt x="1667751" y="299568"/>
                  </a:lnTo>
                  <a:lnTo>
                    <a:pt x="1698092" y="332852"/>
                  </a:lnTo>
                  <a:lnTo>
                    <a:pt x="1726876" y="367526"/>
                  </a:lnTo>
                  <a:lnTo>
                    <a:pt x="1754050" y="403533"/>
                  </a:lnTo>
                  <a:lnTo>
                    <a:pt x="1779557" y="440818"/>
                  </a:lnTo>
                  <a:lnTo>
                    <a:pt x="1803343" y="479326"/>
                  </a:lnTo>
                  <a:lnTo>
                    <a:pt x="1825351" y="519001"/>
                  </a:lnTo>
                  <a:lnTo>
                    <a:pt x="1845527" y="559787"/>
                  </a:lnTo>
                  <a:lnTo>
                    <a:pt x="1863814" y="601630"/>
                  </a:lnTo>
                  <a:lnTo>
                    <a:pt x="1880158" y="644474"/>
                  </a:lnTo>
                  <a:lnTo>
                    <a:pt x="1894502" y="688262"/>
                  </a:lnTo>
                  <a:lnTo>
                    <a:pt x="1906792" y="732941"/>
                  </a:lnTo>
                  <a:lnTo>
                    <a:pt x="1916971" y="778454"/>
                  </a:lnTo>
                  <a:lnTo>
                    <a:pt x="1924986" y="824746"/>
                  </a:lnTo>
                  <a:lnTo>
                    <a:pt x="1930779" y="871761"/>
                  </a:lnTo>
                  <a:lnTo>
                    <a:pt x="1934295" y="919444"/>
                  </a:lnTo>
                  <a:lnTo>
                    <a:pt x="1935480" y="967740"/>
                  </a:lnTo>
                  <a:lnTo>
                    <a:pt x="1934295" y="1016035"/>
                  </a:lnTo>
                  <a:lnTo>
                    <a:pt x="1930779" y="1063718"/>
                  </a:lnTo>
                  <a:lnTo>
                    <a:pt x="1924986" y="1110733"/>
                  </a:lnTo>
                  <a:lnTo>
                    <a:pt x="1916971" y="1157025"/>
                  </a:lnTo>
                  <a:lnTo>
                    <a:pt x="1906792" y="1202538"/>
                  </a:lnTo>
                  <a:lnTo>
                    <a:pt x="1894502" y="1247217"/>
                  </a:lnTo>
                  <a:lnTo>
                    <a:pt x="1880158" y="1291005"/>
                  </a:lnTo>
                  <a:lnTo>
                    <a:pt x="1863814" y="1333849"/>
                  </a:lnTo>
                  <a:lnTo>
                    <a:pt x="1845527" y="1375692"/>
                  </a:lnTo>
                  <a:lnTo>
                    <a:pt x="1825351" y="1416478"/>
                  </a:lnTo>
                  <a:lnTo>
                    <a:pt x="1803343" y="1456153"/>
                  </a:lnTo>
                  <a:lnTo>
                    <a:pt x="1779557" y="1494661"/>
                  </a:lnTo>
                  <a:lnTo>
                    <a:pt x="1754050" y="1531946"/>
                  </a:lnTo>
                  <a:lnTo>
                    <a:pt x="1726876" y="1567953"/>
                  </a:lnTo>
                  <a:lnTo>
                    <a:pt x="1698092" y="1602627"/>
                  </a:lnTo>
                  <a:lnTo>
                    <a:pt x="1667751" y="1635911"/>
                  </a:lnTo>
                  <a:lnTo>
                    <a:pt x="1635911" y="1667751"/>
                  </a:lnTo>
                  <a:lnTo>
                    <a:pt x="1602627" y="1698092"/>
                  </a:lnTo>
                  <a:lnTo>
                    <a:pt x="1567953" y="1726876"/>
                  </a:lnTo>
                  <a:lnTo>
                    <a:pt x="1531946" y="1754050"/>
                  </a:lnTo>
                  <a:lnTo>
                    <a:pt x="1494661" y="1779557"/>
                  </a:lnTo>
                  <a:lnTo>
                    <a:pt x="1456153" y="1803343"/>
                  </a:lnTo>
                  <a:lnTo>
                    <a:pt x="1416478" y="1825351"/>
                  </a:lnTo>
                  <a:lnTo>
                    <a:pt x="1375692" y="1845527"/>
                  </a:lnTo>
                  <a:lnTo>
                    <a:pt x="1333849" y="1863814"/>
                  </a:lnTo>
                  <a:lnTo>
                    <a:pt x="1291005" y="1880158"/>
                  </a:lnTo>
                  <a:lnTo>
                    <a:pt x="1247217" y="1894502"/>
                  </a:lnTo>
                  <a:lnTo>
                    <a:pt x="1202538" y="1906792"/>
                  </a:lnTo>
                  <a:lnTo>
                    <a:pt x="1157025" y="1916971"/>
                  </a:lnTo>
                  <a:lnTo>
                    <a:pt x="1110733" y="1924986"/>
                  </a:lnTo>
                  <a:lnTo>
                    <a:pt x="1063718" y="1930779"/>
                  </a:lnTo>
                  <a:lnTo>
                    <a:pt x="1016035" y="1934295"/>
                  </a:lnTo>
                  <a:lnTo>
                    <a:pt x="967740" y="1935480"/>
                  </a:lnTo>
                  <a:lnTo>
                    <a:pt x="919444" y="1934295"/>
                  </a:lnTo>
                  <a:lnTo>
                    <a:pt x="871761" y="1930779"/>
                  </a:lnTo>
                  <a:lnTo>
                    <a:pt x="824746" y="1924986"/>
                  </a:lnTo>
                  <a:lnTo>
                    <a:pt x="778454" y="1916971"/>
                  </a:lnTo>
                  <a:lnTo>
                    <a:pt x="732941" y="1906792"/>
                  </a:lnTo>
                  <a:lnTo>
                    <a:pt x="688262" y="1894502"/>
                  </a:lnTo>
                  <a:lnTo>
                    <a:pt x="644474" y="1880158"/>
                  </a:lnTo>
                  <a:lnTo>
                    <a:pt x="601630" y="1863814"/>
                  </a:lnTo>
                  <a:lnTo>
                    <a:pt x="559787" y="1845527"/>
                  </a:lnTo>
                  <a:lnTo>
                    <a:pt x="519001" y="1825351"/>
                  </a:lnTo>
                  <a:lnTo>
                    <a:pt x="479326" y="1803343"/>
                  </a:lnTo>
                  <a:lnTo>
                    <a:pt x="440818" y="1779557"/>
                  </a:lnTo>
                  <a:lnTo>
                    <a:pt x="403533" y="1754050"/>
                  </a:lnTo>
                  <a:lnTo>
                    <a:pt x="367526" y="1726876"/>
                  </a:lnTo>
                  <a:lnTo>
                    <a:pt x="332852" y="1698092"/>
                  </a:lnTo>
                  <a:lnTo>
                    <a:pt x="299568" y="1667751"/>
                  </a:lnTo>
                  <a:lnTo>
                    <a:pt x="267728" y="1635911"/>
                  </a:lnTo>
                  <a:lnTo>
                    <a:pt x="237387" y="1602627"/>
                  </a:lnTo>
                  <a:lnTo>
                    <a:pt x="208603" y="1567953"/>
                  </a:lnTo>
                  <a:lnTo>
                    <a:pt x="181429" y="1531946"/>
                  </a:lnTo>
                  <a:lnTo>
                    <a:pt x="155922" y="1494661"/>
                  </a:lnTo>
                  <a:lnTo>
                    <a:pt x="132136" y="1456153"/>
                  </a:lnTo>
                  <a:lnTo>
                    <a:pt x="110128" y="1416478"/>
                  </a:lnTo>
                  <a:lnTo>
                    <a:pt x="89952" y="1375692"/>
                  </a:lnTo>
                  <a:lnTo>
                    <a:pt x="71665" y="1333849"/>
                  </a:lnTo>
                  <a:lnTo>
                    <a:pt x="55321" y="1291005"/>
                  </a:lnTo>
                  <a:lnTo>
                    <a:pt x="40977" y="1247217"/>
                  </a:lnTo>
                  <a:lnTo>
                    <a:pt x="28687" y="1202538"/>
                  </a:lnTo>
                  <a:lnTo>
                    <a:pt x="18508" y="1157025"/>
                  </a:lnTo>
                  <a:lnTo>
                    <a:pt x="10493" y="1110733"/>
                  </a:lnTo>
                  <a:lnTo>
                    <a:pt x="4700" y="1063718"/>
                  </a:lnTo>
                  <a:lnTo>
                    <a:pt x="1184" y="1016035"/>
                  </a:lnTo>
                  <a:lnTo>
                    <a:pt x="0" y="967740"/>
                  </a:lnTo>
                  <a:close/>
                </a:path>
              </a:pathLst>
            </a:custGeom>
            <a:ln w="38100">
              <a:solidFill>
                <a:srgbClr val="C00000"/>
              </a:solidFill>
            </a:ln>
          </p:spPr>
          <p:txBody>
            <a:bodyPr wrap="square" lIns="0" tIns="0" rIns="0" bIns="0" rtlCol="0"/>
            <a:lstStyle/>
            <a:p>
              <a:endParaRPr sz="1836"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US" b="1" dirty="0"/>
              <a:t>SharePoint Framework Development and Deployment Process</a:t>
            </a:r>
            <a:endParaRPr lang="en-GB" b="1"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282555"/>
            <a:ext cx="10348153" cy="4903650"/>
          </a:xfrm>
        </p:spPr>
        <p:txBody>
          <a:bodyPr>
            <a:normAutofit/>
          </a:bodyPr>
          <a:lstStyle/>
          <a:p>
            <a:pPr marL="0" indent="0" algn="just">
              <a:lnSpc>
                <a:spcPct val="150000"/>
              </a:lnSpc>
              <a:buNone/>
            </a:pPr>
            <a:r>
              <a:rPr lang="en-US" sz="1600" dirty="0"/>
              <a:t>SPFx is new client-side development framework for customizing SharePoint. We will just touch base on few aspects of SPFx which is required to know for purpose of article.</a:t>
            </a:r>
          </a:p>
          <a:p>
            <a:pPr algn="just">
              <a:lnSpc>
                <a:spcPct val="100000"/>
              </a:lnSpc>
              <a:buFont typeface="Wingdings" panose="05000000000000000000" pitchFamily="2" charset="2"/>
              <a:buChar char="§"/>
            </a:pPr>
            <a:r>
              <a:rPr lang="en-US" sz="1600" dirty="0"/>
              <a:t>SPFx is developed using NodeJS.</a:t>
            </a:r>
          </a:p>
          <a:p>
            <a:pPr algn="just">
              <a:lnSpc>
                <a:spcPct val="100000"/>
              </a:lnSpc>
              <a:buFont typeface="Wingdings" panose="05000000000000000000" pitchFamily="2" charset="2"/>
              <a:buChar char="§"/>
            </a:pPr>
            <a:r>
              <a:rPr lang="en-US" sz="1600" dirty="0"/>
              <a:t>We use different npm packages which can be used in SPFx solution.</a:t>
            </a:r>
          </a:p>
          <a:p>
            <a:pPr algn="just">
              <a:lnSpc>
                <a:spcPct val="100000"/>
              </a:lnSpc>
              <a:buFont typeface="Wingdings" panose="05000000000000000000" pitchFamily="2" charset="2"/>
              <a:buChar char="§"/>
            </a:pPr>
            <a:r>
              <a:rPr lang="en-US" sz="1600" dirty="0"/>
              <a:t>Gulp is used to build, bundle and package SPFx solution.</a:t>
            </a:r>
          </a:p>
          <a:p>
            <a:pPr algn="just">
              <a:lnSpc>
                <a:spcPct val="100000"/>
              </a:lnSpc>
              <a:buFont typeface="Wingdings" panose="05000000000000000000" pitchFamily="2" charset="2"/>
              <a:buChar char="§"/>
            </a:pPr>
            <a:r>
              <a:rPr lang="en-US" sz="1600" dirty="0"/>
              <a:t>We get *.</a:t>
            </a:r>
            <a:r>
              <a:rPr lang="en-US" sz="1600" dirty="0" err="1"/>
              <a:t>sppkg</a:t>
            </a:r>
            <a:r>
              <a:rPr lang="en-US" sz="1600" dirty="0"/>
              <a:t> file which can be used to deploy to app catalog.</a:t>
            </a:r>
          </a:p>
          <a:p>
            <a:pPr algn="just">
              <a:lnSpc>
                <a:spcPct val="100000"/>
              </a:lnSpc>
              <a:buFont typeface="Wingdings" panose="05000000000000000000" pitchFamily="2" charset="2"/>
              <a:buChar char="§"/>
            </a:pPr>
            <a:r>
              <a:rPr lang="en-US" sz="1600" dirty="0"/>
              <a:t>Deployed app can be installed on one or more site collection.</a:t>
            </a:r>
          </a:p>
        </p:txBody>
      </p:sp>
      <p:pic>
        <p:nvPicPr>
          <p:cNvPr id="1026" name="Picture 2">
            <a:extLst>
              <a:ext uri="{FF2B5EF4-FFF2-40B4-BE49-F238E27FC236}">
                <a16:creationId xmlns:a16="http://schemas.microsoft.com/office/drawing/2014/main" id="{F26ABA13-0CCB-4042-95AE-A691C1EAA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909" y="4204783"/>
            <a:ext cx="5553249" cy="278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361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US" b="1" dirty="0"/>
              <a:t>What we will be doing by Implementing CI/CD?</a:t>
            </a:r>
            <a:endParaRPr lang="en-GB" b="1"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282555"/>
            <a:ext cx="10348153" cy="4903650"/>
          </a:xfrm>
        </p:spPr>
        <p:txBody>
          <a:bodyPr>
            <a:normAutofit/>
          </a:bodyPr>
          <a:lstStyle/>
          <a:p>
            <a:pPr marL="0" indent="0" algn="just">
              <a:lnSpc>
                <a:spcPct val="150000"/>
              </a:lnSpc>
              <a:buNone/>
            </a:pPr>
            <a:r>
              <a:rPr lang="en-US" sz="1600" dirty="0"/>
              <a:t>Automate SPFx package build part using CI (build pipeline)</a:t>
            </a:r>
          </a:p>
          <a:p>
            <a:pPr marL="0" indent="0" algn="just">
              <a:lnSpc>
                <a:spcPct val="150000"/>
              </a:lnSpc>
              <a:buNone/>
            </a:pPr>
            <a:r>
              <a:rPr lang="en-US" sz="1600" dirty="0"/>
              <a:t>Automate deployment of package (CD) to deploy to app catalog and install to target site collections.</a:t>
            </a:r>
          </a:p>
        </p:txBody>
      </p:sp>
    </p:spTree>
    <p:extLst>
      <p:ext uri="{BB962C8B-B14F-4D97-AF65-F5344CB8AC3E}">
        <p14:creationId xmlns:p14="http://schemas.microsoft.com/office/powerpoint/2010/main" val="922998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562695" y="2324445"/>
            <a:ext cx="9879428" cy="1172817"/>
          </a:xfrm>
        </p:spPr>
        <p:txBody>
          <a:bodyPr>
            <a:noAutofit/>
          </a:bodyPr>
          <a:lstStyle/>
          <a:p>
            <a:pPr algn="ctr"/>
            <a:r>
              <a:rPr lang="it-IT" sz="4000" b="1" dirty="0"/>
              <a:t>Azure DevOps CI CD for SPFx</a:t>
            </a:r>
            <a:br>
              <a:rPr lang="it-IT" sz="6000" b="1" dirty="0"/>
            </a:br>
            <a:r>
              <a:rPr lang="it-IT" sz="6000" b="1" dirty="0"/>
              <a:t>Demo</a:t>
            </a:r>
            <a:endParaRPr lang="en-GB" sz="6000" b="1" dirty="0"/>
          </a:p>
        </p:txBody>
      </p:sp>
    </p:spTree>
    <p:extLst>
      <p:ext uri="{BB962C8B-B14F-4D97-AF65-F5344CB8AC3E}">
        <p14:creationId xmlns:p14="http://schemas.microsoft.com/office/powerpoint/2010/main" val="667316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382721" cy="1754326"/>
          </a:xfrm>
          <a:prstGeom prst="rect">
            <a:avLst/>
          </a:prstGeom>
        </p:spPr>
        <p:txBody>
          <a:bodyPr wrap="none">
            <a:spAutoFit/>
          </a:bodyPr>
          <a:lstStyle/>
          <a:p>
            <a:pPr marL="285750" lvl="0" indent="-285750">
              <a:buFont typeface="Wingdings" panose="05000000000000000000" pitchFamily="2" charset="2"/>
              <a:buChar char="ü"/>
            </a:pPr>
            <a:r>
              <a:rPr lang="en-GB" dirty="0"/>
              <a:t>Tenant Level appcatalog</a:t>
            </a:r>
          </a:p>
          <a:p>
            <a:pPr marL="285750" lvl="0" indent="-285750">
              <a:buFont typeface="Wingdings" panose="05000000000000000000" pitchFamily="2" charset="2"/>
              <a:buChar char="ü"/>
            </a:pPr>
            <a:r>
              <a:rPr lang="en-GB" dirty="0"/>
              <a:t>Site Collection level appcatalog</a:t>
            </a:r>
          </a:p>
          <a:p>
            <a:pPr marL="285750" lvl="0" indent="-285750">
              <a:buFont typeface="Wingdings" panose="05000000000000000000" pitchFamily="2" charset="2"/>
              <a:buChar char="ü"/>
            </a:pPr>
            <a:r>
              <a:rPr lang="en-GB" dirty="0"/>
              <a:t>Office 365 CDN setup</a:t>
            </a:r>
          </a:p>
          <a:p>
            <a:pPr marL="285750" lvl="0" indent="-285750">
              <a:buFont typeface="Wingdings" panose="05000000000000000000" pitchFamily="2" charset="2"/>
              <a:buChar char="ü"/>
            </a:pPr>
            <a:r>
              <a:rPr lang="en-GB" dirty="0"/>
              <a:t>Azure CDN setup</a:t>
            </a:r>
          </a:p>
          <a:p>
            <a:pPr marL="285750" lvl="0" indent="-285750">
              <a:buFont typeface="Wingdings" panose="05000000000000000000" pitchFamily="2" charset="2"/>
              <a:buChar char="ü"/>
            </a:pPr>
            <a:r>
              <a:rPr lang="en-GB" dirty="0"/>
              <a:t>Other options</a:t>
            </a:r>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Host your client-side web part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buNone/>
            </a:pPr>
            <a:r>
              <a:rPr lang="en-US" sz="3200" dirty="0"/>
              <a:t>There are multiple different hosting options for your web part assets. </a:t>
            </a:r>
          </a:p>
          <a:p>
            <a:pPr marL="0" indent="0">
              <a:buNone/>
            </a:pPr>
            <a:endParaRPr lang="en-US" sz="3200" dirty="0"/>
          </a:p>
          <a:p>
            <a:pPr>
              <a:buFont typeface="Wingdings" panose="05000000000000000000" pitchFamily="2" charset="2"/>
              <a:buChar char="ü"/>
            </a:pPr>
            <a:r>
              <a:rPr lang="en-US" sz="1800" dirty="0"/>
              <a:t>Office 365 / Microsoft 365 CDN </a:t>
            </a:r>
          </a:p>
          <a:p>
            <a:pPr lvl="1">
              <a:buFont typeface="Wingdings" panose="05000000000000000000" pitchFamily="2" charset="2"/>
              <a:buChar char="ü"/>
            </a:pPr>
            <a:r>
              <a:rPr lang="en-US" sz="1600" dirty="0"/>
              <a:t>Tenant Level appcatalog</a:t>
            </a:r>
          </a:p>
          <a:p>
            <a:pPr lvl="1">
              <a:buFont typeface="Wingdings" panose="05000000000000000000" pitchFamily="2" charset="2"/>
              <a:buChar char="ü"/>
            </a:pPr>
            <a:r>
              <a:rPr lang="en-US" sz="1600" dirty="0"/>
              <a:t>Site Collection Level appcatalog</a:t>
            </a:r>
          </a:p>
          <a:p>
            <a:pPr>
              <a:buFont typeface="Wingdings" panose="05000000000000000000" pitchFamily="2" charset="2"/>
              <a:buChar char="ü"/>
            </a:pPr>
            <a:r>
              <a:rPr lang="en-US" sz="1800" dirty="0"/>
              <a:t>Azure CDN</a:t>
            </a:r>
          </a:p>
          <a:p>
            <a:pPr>
              <a:buFont typeface="Wingdings" panose="05000000000000000000" pitchFamily="2" charset="2"/>
              <a:buChar char="ü"/>
            </a:pPr>
            <a:r>
              <a:rPr lang="en-US" sz="1800" dirty="0"/>
              <a:t>SharePoint library CDN</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F7ACEE4A-D219-431E-ABC6-497AD76E81A5}"/>
              </a:ext>
            </a:extLst>
          </p:cNvPr>
          <p:cNvPicPr>
            <a:picLocks noChangeAspect="1"/>
          </p:cNvPicPr>
          <p:nvPr/>
        </p:nvPicPr>
        <p:blipFill>
          <a:blip r:embed="rId2"/>
          <a:stretch>
            <a:fillRect/>
          </a:stretch>
        </p:blipFill>
        <p:spPr>
          <a:xfrm>
            <a:off x="5523533" y="2483387"/>
            <a:ext cx="5717624" cy="3637184"/>
          </a:xfrm>
          <a:prstGeom prst="rect">
            <a:avLst/>
          </a:prstGeom>
        </p:spPr>
      </p:pic>
    </p:spTree>
    <p:extLst>
      <p:ext uri="{BB962C8B-B14F-4D97-AF65-F5344CB8AC3E}">
        <p14:creationId xmlns:p14="http://schemas.microsoft.com/office/powerpoint/2010/main" val="707897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9287"/>
          </a:xfrm>
        </p:spPr>
        <p:txBody>
          <a:bodyPr/>
          <a:lstStyle/>
          <a:p>
            <a:pPr algn="just">
              <a:lnSpc>
                <a:spcPct val="110000"/>
              </a:lnSpc>
              <a:buFont typeface="Wingdings" panose="05000000000000000000" pitchFamily="2" charset="2"/>
              <a:buChar char="ü"/>
            </a:pPr>
            <a:r>
              <a:rPr lang="en-GB" sz="1600" dirty="0">
                <a:hlinkClick r:id="rId2"/>
              </a:rPr>
              <a:t>https://pnp.github.io/pnpjs/sp/</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US" b="1" dirty="0"/>
              <a:t>Choose whether each origin should be public or private</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278489"/>
            <a:ext cx="10348153" cy="4903650"/>
          </a:xfrm>
        </p:spPr>
        <p:txBody>
          <a:bodyPr>
            <a:normAutofit fontScale="92500" lnSpcReduction="10000"/>
          </a:bodyPr>
          <a:lstStyle/>
          <a:p>
            <a:pPr marL="0" indent="0" algn="just">
              <a:lnSpc>
                <a:spcPct val="130000"/>
              </a:lnSpc>
              <a:spcBef>
                <a:spcPts val="0"/>
              </a:spcBef>
              <a:buNone/>
            </a:pPr>
            <a:r>
              <a:rPr lang="en-US" sz="1900" dirty="0"/>
              <a:t>When you identify an origin, you specify whether it should be made </a:t>
            </a:r>
            <a:r>
              <a:rPr lang="en-US" sz="1900" i="1" dirty="0"/>
              <a:t>public</a:t>
            </a:r>
            <a:r>
              <a:rPr lang="en-US" sz="1900" dirty="0"/>
              <a:t> or </a:t>
            </a:r>
            <a:r>
              <a:rPr lang="en-US" sz="1900" i="1" dirty="0"/>
              <a:t>private</a:t>
            </a:r>
            <a:r>
              <a:rPr lang="en-US" sz="1900" dirty="0"/>
              <a:t>. Access to CDN assets in public origins is anonymous, and CDN content in private origins is secured by dynamically generated tokens for greater security. Regardless of which option you choose, Microsoft does all the heavy lifting for you when it comes to administration of the CDN itself. Also, you can change your mind later, after you've set up the CDN and identified your origins.</a:t>
            </a:r>
          </a:p>
          <a:p>
            <a:pPr marL="0" indent="0" algn="just">
              <a:lnSpc>
                <a:spcPct val="130000"/>
              </a:lnSpc>
              <a:spcBef>
                <a:spcPts val="0"/>
              </a:spcBef>
              <a:buNone/>
            </a:pPr>
            <a:endParaRPr lang="en-US" sz="1600" dirty="0"/>
          </a:p>
          <a:p>
            <a:pPr marL="466298" lvl="1" indent="0" algn="just">
              <a:lnSpc>
                <a:spcPct val="130000"/>
              </a:lnSpc>
              <a:spcBef>
                <a:spcPts val="0"/>
              </a:spcBef>
              <a:buNone/>
            </a:pPr>
            <a:r>
              <a:rPr lang="en-US" sz="1800" b="1" dirty="0"/>
              <a:t>Public</a:t>
            </a:r>
            <a:r>
              <a:rPr lang="en-US" sz="1800" dirty="0"/>
              <a:t> origins within the Office 365 CDN are accessible anonymously, and hosted assets can be accessed by anyone who has the URL to the asset. Because access to content in public origins is anonymous, you should only use them to cache non-sensitive generic content such as </a:t>
            </a:r>
            <a:r>
              <a:rPr lang="en-US" sz="1800" dirty="0" err="1"/>
              <a:t>javascript</a:t>
            </a:r>
            <a:r>
              <a:rPr lang="en-US" sz="1800" dirty="0"/>
              <a:t> files, scripts, icons and images.</a:t>
            </a:r>
          </a:p>
          <a:p>
            <a:pPr marL="466298" lvl="1" indent="0" algn="just">
              <a:lnSpc>
                <a:spcPct val="130000"/>
              </a:lnSpc>
              <a:spcBef>
                <a:spcPts val="0"/>
              </a:spcBef>
              <a:buNone/>
            </a:pPr>
            <a:endParaRPr lang="en-US" sz="1800" dirty="0"/>
          </a:p>
          <a:p>
            <a:pPr marL="466298" lvl="1" indent="0" algn="just">
              <a:lnSpc>
                <a:spcPct val="130000"/>
              </a:lnSpc>
              <a:spcBef>
                <a:spcPts val="0"/>
              </a:spcBef>
              <a:buNone/>
            </a:pPr>
            <a:r>
              <a:rPr lang="en-US" sz="1800" b="1" dirty="0"/>
              <a:t>Private</a:t>
            </a:r>
            <a:r>
              <a:rPr lang="en-US" sz="1800" dirty="0"/>
              <a:t> origins within the Office 365 CDN provide private access to user content such as SharePoint Online document libraries, sites and proprietary images. Access to content in private origins is secured by dynamically generated tokens so it can only be accessed by users with permissions to the original document library or storage location. Private origins in the Office 365 CDN can only be used for SharePoint Online content, and you can only access assets in private origins through redirection from your SharePoint Online tenant.</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7677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2385391" y="2976308"/>
            <a:ext cx="7178739" cy="3708868"/>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556054" y="1068196"/>
            <a:ext cx="11392930" cy="5347984"/>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10369"/>
          </a:xfrm>
        </p:spPr>
        <p:txBody>
          <a:bodyPr/>
          <a:lstStyle/>
          <a:p>
            <a:r>
              <a:rPr lang="en-US" dirty="0"/>
              <a:t>Create App Catalog Site</a:t>
            </a:r>
          </a:p>
        </p:txBody>
      </p:sp>
    </p:spTree>
    <p:extLst>
      <p:ext uri="{BB962C8B-B14F-4D97-AF65-F5344CB8AC3E}">
        <p14:creationId xmlns:p14="http://schemas.microsoft.com/office/powerpoint/2010/main" val="3054383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fontScale="92500" lnSpcReduction="10000"/>
          </a:bodyPr>
          <a:lstStyle/>
          <a:p>
            <a:pPr marL="0" indent="0" algn="just">
              <a:lnSpc>
                <a:spcPct val="130000"/>
              </a:lnSpc>
              <a:spcBef>
                <a:spcPts val="0"/>
              </a:spcBef>
              <a:buNone/>
            </a:pPr>
            <a:r>
              <a:rPr lang="en-US" sz="2000" dirty="0"/>
              <a:t>You can use the built-in Microsoft 365 Content Delivery Network (CDN) to host static assets to provide better performance for your SharePoint Online pages. The Microsoft 365 CDN improves performance by caching static assets closer to the browsers requesting them, which helps to speed up downloads and reduce latency. Also, the Microsoft 365 CDN uses the HTTP/2 protocol for improved compression and HTTP pipelining. The Microsoft 365 CDN service is included as part of your SharePoint Online subscription.</a:t>
            </a:r>
          </a:p>
          <a:p>
            <a:pPr marL="0" indent="0" algn="just">
              <a:lnSpc>
                <a:spcPct val="130000"/>
              </a:lnSpc>
              <a:spcBef>
                <a:spcPts val="0"/>
              </a:spcBef>
              <a:buNone/>
            </a:pPr>
            <a:endParaRPr lang="en-US" sz="2000" dirty="0"/>
          </a:p>
          <a:p>
            <a:pPr marL="0" indent="0" algn="just">
              <a:lnSpc>
                <a:spcPct val="130000"/>
              </a:lnSpc>
              <a:spcBef>
                <a:spcPts val="0"/>
              </a:spcBef>
              <a:buNone/>
            </a:pPr>
            <a:r>
              <a:rPr lang="en-US" b="1" dirty="0"/>
              <a:t>Get the Microsoft 365 CDN status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Connect-</a:t>
            </a:r>
            <a:r>
              <a:rPr lang="en-US" sz="2000" dirty="0" err="1"/>
              <a:t>SPOService</a:t>
            </a:r>
            <a:r>
              <a:rPr lang="en-US" sz="2000" dirty="0"/>
              <a:t> -</a:t>
            </a:r>
            <a:r>
              <a:rPr lang="en-US" sz="2000" dirty="0" err="1"/>
              <a:t>Url</a:t>
            </a:r>
            <a:r>
              <a:rPr lang="en-US" sz="2000" dirty="0"/>
              <a:t> https://contoso-admin.sharepoint.com</a:t>
            </a:r>
          </a:p>
          <a:p>
            <a:pPr marL="0" indent="0" algn="just">
              <a:lnSpc>
                <a:spcPct val="130000"/>
              </a:lnSpc>
              <a:spcBef>
                <a:spcPts val="0"/>
              </a:spcBef>
              <a:buNone/>
            </a:pPr>
            <a:r>
              <a:rPr lang="en-US" sz="2000" dirty="0"/>
              <a:t>Get-</a:t>
            </a:r>
            <a:r>
              <a:rPr lang="en-US" sz="2000" dirty="0" err="1"/>
              <a:t>SPOTenantCdnEnabled</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SPOTenantCdnOrigins</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SPOTenantCdnPolicies</a:t>
            </a:r>
            <a:r>
              <a:rPr lang="en-US" sz="2000" dirty="0"/>
              <a:t> -</a:t>
            </a:r>
            <a:r>
              <a:rPr lang="en-US" sz="2000" dirty="0" err="1"/>
              <a:t>CdnType</a:t>
            </a:r>
            <a:r>
              <a:rPr lang="en-US" sz="2000" dirty="0"/>
              <a:t> Public</a:t>
            </a:r>
          </a:p>
          <a:p>
            <a:pPr marL="0" indent="0" algn="just">
              <a:lnSpc>
                <a:spcPct val="130000"/>
              </a:lnSpc>
              <a:spcBef>
                <a:spcPts val="0"/>
              </a:spcBef>
              <a:buNone/>
            </a:pPr>
            <a:endParaRPr lang="en-US" sz="2000" dirty="0"/>
          </a:p>
        </p:txBody>
      </p:sp>
      <p:sp>
        <p:nvSpPr>
          <p:cNvPr id="4" name="Rectangle 3">
            <a:extLst>
              <a:ext uri="{FF2B5EF4-FFF2-40B4-BE49-F238E27FC236}">
                <a16:creationId xmlns:a16="http://schemas.microsoft.com/office/drawing/2014/main" id="{05484311-0637-4A66-9C68-67FA48A0FCA1}"/>
              </a:ext>
            </a:extLst>
          </p:cNvPr>
          <p:cNvSpPr/>
          <p:nvPr/>
        </p:nvSpPr>
        <p:spPr>
          <a:xfrm>
            <a:off x="654946" y="6365221"/>
            <a:ext cx="9879427" cy="646331"/>
          </a:xfrm>
          <a:prstGeom prst="rect">
            <a:avLst/>
          </a:prstGeom>
        </p:spPr>
        <p:txBody>
          <a:bodyPr wrap="square">
            <a:spAutoFit/>
          </a:bodyPr>
          <a:lstStyle/>
          <a:p>
            <a:r>
              <a:rPr lang="en-GB" dirty="0">
                <a:hlinkClick r:id="rId2"/>
              </a:rPr>
              <a:t>https://docs.microsoft.com/en-us/powershell/module/sharepoint-online</a:t>
            </a:r>
            <a:endParaRPr lang="en-GB" dirty="0"/>
          </a:p>
          <a:p>
            <a:r>
              <a:rPr lang="en-GB" dirty="0">
                <a:hlinkClick r:id="rId3"/>
              </a:rPr>
              <a:t>https://www.microsoft.com/en-in/download/details.aspx?id=35588</a:t>
            </a:r>
            <a:r>
              <a:rPr lang="en-GB" dirty="0"/>
              <a:t> </a:t>
            </a:r>
          </a:p>
        </p:txBody>
      </p:sp>
    </p:spTree>
    <p:extLst>
      <p:ext uri="{BB962C8B-B14F-4D97-AF65-F5344CB8AC3E}">
        <p14:creationId xmlns:p14="http://schemas.microsoft.com/office/powerpoint/2010/main" val="950836811"/>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2350</TotalTime>
  <Words>1963</Words>
  <Application>Microsoft Office PowerPoint</Application>
  <PresentationFormat>Custom</PresentationFormat>
  <Paragraphs>181</Paragraphs>
  <Slides>30</Slides>
  <Notes>8</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7" baseType="lpstr">
      <vt:lpstr>Arial</vt:lpstr>
      <vt:lpstr>Calibri</vt:lpstr>
      <vt:lpstr>Calibri Light</vt:lpstr>
      <vt:lpstr>Carlito</vt:lpstr>
      <vt:lpstr>Consolas</vt:lpstr>
      <vt:lpstr>Proxima Nova Semibold</vt:lpstr>
      <vt:lpstr>Segoe UI</vt:lpstr>
      <vt:lpstr>Segoe UI Light</vt:lpstr>
      <vt:lpstr>Segoe UI Semibold</vt:lpstr>
      <vt:lpstr>Segoe UI Semilight</vt:lpstr>
      <vt:lpstr>Times New Roman</vt:lpstr>
      <vt:lpstr>Trebuchet MS</vt:lpstr>
      <vt:lpstr>Wingdings</vt:lpstr>
      <vt:lpstr>Office 365 PPT Template - 2017</vt:lpstr>
      <vt:lpstr>1_Office 365 PPT Template - 2017</vt:lpstr>
      <vt:lpstr>1_Office Theme</vt:lpstr>
      <vt:lpstr>Acrobat Document</vt:lpstr>
      <vt:lpstr>SharePoint Framework M9</vt:lpstr>
      <vt:lpstr>Agenda</vt:lpstr>
      <vt:lpstr>Host your client-side web part</vt:lpstr>
      <vt:lpstr>Choose whether each origin should be public or private</vt:lpstr>
      <vt:lpstr>Create App Catalog Site</vt:lpstr>
      <vt:lpstr>Create App Catalog Site</vt:lpstr>
      <vt:lpstr>Create a new Development Site collection</vt:lpstr>
      <vt:lpstr>SharePoint Online Hosted Workbench</vt:lpstr>
      <vt:lpstr>Microsoft 365 CDN</vt:lpstr>
      <vt:lpstr>Enable the Microsoft 365 CDN</vt:lpstr>
      <vt:lpstr>Host your client-side web part from Microsoft 365 CDN </vt:lpstr>
      <vt:lpstr>Enable Public CDN</vt:lpstr>
      <vt:lpstr>Add a new CDN origin</vt:lpstr>
      <vt:lpstr>Default CDN origins</vt:lpstr>
      <vt:lpstr>Use the site collection app catalog</vt:lpstr>
      <vt:lpstr>Create &amp; Disable a site collection app catalog</vt:lpstr>
      <vt:lpstr>Azure CDN</vt:lpstr>
      <vt:lpstr>Manual steps for shipping your solutions</vt:lpstr>
      <vt:lpstr>What is DevOps?</vt:lpstr>
      <vt:lpstr>What is Azure DevOps</vt:lpstr>
      <vt:lpstr>PowerPoint Presentation</vt:lpstr>
      <vt:lpstr>PowerPoint Presentation</vt:lpstr>
      <vt:lpstr>PowerPoint Presentation</vt:lpstr>
      <vt:lpstr>4 Monitor + Learn</vt:lpstr>
      <vt:lpstr>What is the process to get it automated?</vt:lpstr>
      <vt:lpstr>SharePoint Framework Development and Deployment Process</vt:lpstr>
      <vt:lpstr>What we will be doing by Implementing CI/CD?</vt:lpstr>
      <vt:lpstr>Azure DevOps CI CD for SPFx Demo</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190</cp:revision>
  <dcterms:created xsi:type="dcterms:W3CDTF">2020-06-20T06:26:35Z</dcterms:created>
  <dcterms:modified xsi:type="dcterms:W3CDTF">2021-08-05T08:52:17Z</dcterms:modified>
</cp:coreProperties>
</file>